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Architects Daughter" panose="020B0604020202020204" charset="0"/>
      <p:regular r:id="rId16"/>
    </p:embeddedFont>
    <p:embeddedFont>
      <p:font typeface="Barlow" panose="020B0604020202020204" charset="0"/>
      <p:regular r:id="rId17"/>
      <p:bold r:id="rId18"/>
      <p:italic r:id="rId19"/>
      <p:boldItalic r:id="rId20"/>
    </p:embeddedFont>
    <p:embeddedFont>
      <p:font typeface="Barlow Semi Condensed Medium" panose="020B0604020202020204" charset="0"/>
      <p:regular r:id="rId21"/>
      <p:bold r:id="rId22"/>
      <p:italic r:id="rId23"/>
      <p:boldItalic r:id="rId24"/>
    </p:embeddedFont>
    <p:embeddedFont>
      <p:font typeface="Archiv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Barlow Semi Condensed" panose="020B0604020202020204" charset="0"/>
      <p:regular r:id="rId33"/>
      <p:bold r:id="rId34"/>
      <p:italic r:id="rId35"/>
      <p:boldItalic r:id="rId36"/>
    </p:embeddedFont>
    <p:embeddedFont>
      <p:font typeface="Anton" panose="020B0604020202020204" charset="0"/>
      <p:regular r:id="rId37"/>
    </p:embeddedFont>
    <p:embeddedFont>
      <p:font typeface="Barlow Condensed" panose="020B0604020202020204" charset="0"/>
      <p:regular r:id="rId38"/>
      <p:bold r:id="rId39"/>
      <p:italic r:id="rId40"/>
      <p:boldItalic r:id="rId41"/>
    </p:embeddedFont>
    <p:embeddedFont>
      <p:font typeface="Poppins" panose="020B0604020202020204" charset="0"/>
      <p:regular r:id="rId42"/>
      <p:bold r:id="rId43"/>
      <p:italic r:id="rId44"/>
      <p:boldItalic r:id="rId45"/>
    </p:embeddedFont>
    <p:embeddedFont>
      <p:font typeface="Homemade Apple" panose="020B0604020202020204" charset="0"/>
      <p:regular r:id="rId46"/>
    </p:embeddedFont>
    <p:embeddedFont>
      <p:font typeface="Barlow Semi Condensed SemiBold"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8"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font" Target="fonts/font32.fntdata"/><Relationship Id="rId50" Type="http://schemas.openxmlformats.org/officeDocument/2006/relationships/font" Target="fonts/font3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font" Target="fonts/font31.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font" Target="fonts/font2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font" Target="fonts/font3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openxmlformats.org/officeDocument/2006/relationships/font" Target="fonts/font34.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8cee744244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8cee744244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b854c66d2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b854c66d2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8d36c46290_0_2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8d36c46290_0_2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8cee744244_1_1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8cee744244_1_1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6fd8ccc01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6fd8ccc01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8cee744244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8cee744244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8d36c46290_0_2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8d36c46290_0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8d36c46290_0_2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8d36c46290_0_2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e93850b5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e93850b5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8d36c46290_0_2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8d36c46290_0_2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8d36c46290_0_2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8d36c46290_0_2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8d36c46290_0_2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8d36c46290_0_2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b854c66d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b854c66d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twitter.com/SlidesManiaSM/" TargetMode="External"/><Relationship Id="rId12" Type="http://schemas.openxmlformats.org/officeDocument/2006/relationships/image" Target="../media/image6.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Cover">
  <p:cSld name="CUSTOM_14">
    <p:spTree>
      <p:nvGrpSpPr>
        <p:cNvPr id="1" name="Shape 10"/>
        <p:cNvGrpSpPr/>
        <p:nvPr/>
      </p:nvGrpSpPr>
      <p:grpSpPr>
        <a:xfrm>
          <a:off x="0" y="0"/>
          <a:ext cx="0" cy="0"/>
          <a:chOff x="0" y="0"/>
          <a:chExt cx="0" cy="0"/>
        </a:xfrm>
      </p:grpSpPr>
      <p:sp>
        <p:nvSpPr>
          <p:cNvPr id="11" name="Google Shape;11;p2"/>
          <p:cNvSpPr/>
          <p:nvPr/>
        </p:nvSpPr>
        <p:spPr>
          <a:xfrm rot="-398920">
            <a:off x="970370" y="418635"/>
            <a:ext cx="4153533" cy="5782068"/>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98920">
            <a:off x="1122770" y="571035"/>
            <a:ext cx="4153533" cy="5782068"/>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79047">
            <a:off x="853829" y="570991"/>
            <a:ext cx="4153481" cy="5782175"/>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3820" y="481441"/>
            <a:ext cx="4153500" cy="57822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rot="614478">
            <a:off x="856417" y="467800"/>
            <a:ext cx="309037" cy="6224002"/>
            <a:chOff x="1057141" y="849352"/>
            <a:chExt cx="309027" cy="6223798"/>
          </a:xfrm>
        </p:grpSpPr>
        <p:grpSp>
          <p:nvGrpSpPr>
            <p:cNvPr id="16" name="Google Shape;16;p2"/>
            <p:cNvGrpSpPr/>
            <p:nvPr/>
          </p:nvGrpSpPr>
          <p:grpSpPr>
            <a:xfrm>
              <a:off x="1057141" y="849352"/>
              <a:ext cx="309027" cy="5875123"/>
              <a:chOff x="1057141" y="849352"/>
              <a:chExt cx="309027" cy="5875123"/>
            </a:xfrm>
          </p:grpSpPr>
          <p:sp>
            <p:nvSpPr>
              <p:cNvPr id="17" name="Google Shape;17;p2"/>
              <p:cNvSpPr/>
              <p:nvPr/>
            </p:nvSpPr>
            <p:spPr>
              <a:xfrm rot="-17275">
                <a:off x="1057889" y="850101"/>
                <a:ext cx="298504" cy="738902"/>
              </a:xfrm>
              <a:prstGeom prst="triangle">
                <a:avLst>
                  <a:gd name="adj" fmla="val 50000"/>
                </a:avLst>
              </a:prstGeom>
              <a:solidFill>
                <a:srgbClr val="FCEC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8" name="Google Shape;18;p2"/>
              <p:cNvSpPr/>
              <p:nvPr/>
            </p:nvSpPr>
            <p:spPr>
              <a:xfrm rot="-17539">
                <a:off x="1132204" y="850036"/>
                <a:ext cx="149354" cy="369455"/>
              </a:xfrm>
              <a:custGeom>
                <a:avLst/>
                <a:gdLst/>
                <a:ahLst/>
                <a:cxnLst/>
                <a:rect l="l" t="t" r="r" b="b"/>
                <a:pathLst>
                  <a:path w="304800" h="369454" extrusionOk="0">
                    <a:moveTo>
                      <a:pt x="0" y="369454"/>
                    </a:moveTo>
                    <a:lnTo>
                      <a:pt x="152400" y="0"/>
                    </a:lnTo>
                    <a:lnTo>
                      <a:pt x="304800" y="369454"/>
                    </a:lnTo>
                    <a:close/>
                  </a:path>
                </a:pathLst>
              </a:custGeom>
              <a:solidFill>
                <a:srgbClr val="0C0D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 name="Google Shape;19;p2"/>
              <p:cNvSpPr/>
              <p:nvPr/>
            </p:nvSpPr>
            <p:spPr>
              <a:xfrm rot="-5406226">
                <a:off x="-1355137" y="4007073"/>
                <a:ext cx="5134808" cy="298504"/>
              </a:xfrm>
              <a:prstGeom prst="rect">
                <a:avLst/>
              </a:prstGeom>
              <a:gradFill>
                <a:gsLst>
                  <a:gs pos="0">
                    <a:srgbClr val="FFCB25"/>
                  </a:gs>
                  <a:gs pos="47000">
                    <a:srgbClr val="FFCB25"/>
                  </a:gs>
                  <a:gs pos="76000">
                    <a:srgbClr val="FFE599"/>
                  </a:gs>
                  <a:gs pos="100000">
                    <a:srgbClr val="FFE599"/>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 name="Google Shape;20;p2"/>
              <p:cNvCxnSpPr/>
              <p:nvPr/>
            </p:nvCxnSpPr>
            <p:spPr>
              <a:xfrm rot="10800000">
                <a:off x="1149000" y="1587443"/>
                <a:ext cx="0" cy="5136005"/>
              </a:xfrm>
              <a:prstGeom prst="straightConnector1">
                <a:avLst/>
              </a:prstGeom>
              <a:noFill/>
              <a:ln w="9525" cap="flat" cmpd="sng">
                <a:solidFill>
                  <a:srgbClr val="000000"/>
                </a:solidFill>
                <a:prstDash val="solid"/>
                <a:round/>
                <a:headEnd type="none" w="sm" len="sm"/>
                <a:tailEnd type="none" w="sm" len="sm"/>
              </a:ln>
            </p:spPr>
          </p:cxnSp>
          <p:cxnSp>
            <p:nvCxnSpPr>
              <p:cNvPr id="21" name="Google Shape;21;p2"/>
              <p:cNvCxnSpPr/>
              <p:nvPr/>
            </p:nvCxnSpPr>
            <p:spPr>
              <a:xfrm rot="-10729852">
                <a:off x="1260248" y="1588873"/>
                <a:ext cx="14703" cy="5134805"/>
              </a:xfrm>
              <a:prstGeom prst="straightConnector1">
                <a:avLst/>
              </a:prstGeom>
              <a:noFill/>
              <a:ln w="9525" cap="flat" cmpd="sng">
                <a:solidFill>
                  <a:srgbClr val="000000"/>
                </a:solidFill>
                <a:prstDash val="solid"/>
                <a:round/>
                <a:headEnd type="none" w="sm" len="sm"/>
                <a:tailEnd type="none" w="sm" len="sm"/>
              </a:ln>
            </p:spPr>
          </p:cxnSp>
        </p:grpSp>
        <p:sp>
          <p:nvSpPr>
            <p:cNvPr id="22" name="Google Shape;22;p2"/>
            <p:cNvSpPr/>
            <p:nvPr/>
          </p:nvSpPr>
          <p:spPr>
            <a:xfrm>
              <a:off x="1060625" y="6798950"/>
              <a:ext cx="301800" cy="274200"/>
            </a:xfrm>
            <a:prstGeom prst="roundRect">
              <a:avLst>
                <a:gd name="adj" fmla="val 16667"/>
              </a:avLst>
            </a:prstGeom>
            <a:solidFill>
              <a:srgbClr val="F4CC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1368" y="6713150"/>
              <a:ext cx="301800" cy="137100"/>
            </a:xfrm>
            <a:prstGeom prst="rect">
              <a:avLst/>
            </a:prstGeom>
            <a:gradFill>
              <a:gsLst>
                <a:gs pos="0">
                  <a:srgbClr val="CCCCCC"/>
                </a:gs>
                <a:gs pos="13000">
                  <a:srgbClr val="F3F3F3"/>
                </a:gs>
                <a:gs pos="25000">
                  <a:srgbClr val="666666"/>
                </a:gs>
                <a:gs pos="76000">
                  <a:srgbClr val="B7B7B7"/>
                </a:gs>
                <a:gs pos="100000">
                  <a:srgbClr val="F3F3F3"/>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4" name="Google Shape;24;p2"/>
          <p:cNvSpPr txBox="1">
            <a:spLocks noGrp="1"/>
          </p:cNvSpPr>
          <p:nvPr>
            <p:ph type="subTitle" idx="1"/>
          </p:nvPr>
        </p:nvSpPr>
        <p:spPr>
          <a:xfrm>
            <a:off x="1338700" y="1025150"/>
            <a:ext cx="3350100" cy="4802100"/>
          </a:xfrm>
          <a:prstGeom prst="rect">
            <a:avLst/>
          </a:prstGeom>
        </p:spPr>
        <p:txBody>
          <a:bodyPr spcFirstLastPara="1" wrap="square" lIns="121900" tIns="121900" rIns="121900" bIns="121900" anchor="ctr" anchorCtr="0">
            <a:noAutofit/>
          </a:bodyPr>
          <a:lstStyle>
            <a:lvl1pPr lvl="0" rtl="0">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spcBef>
                <a:spcPts val="210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a:endParaRPr/>
          </a:p>
        </p:txBody>
      </p:sp>
      <p:sp>
        <p:nvSpPr>
          <p:cNvPr id="25" name="Google Shape;25;p2"/>
          <p:cNvSpPr/>
          <p:nvPr/>
        </p:nvSpPr>
        <p:spPr>
          <a:xfrm rot="5740847">
            <a:off x="10344395" y="6007483"/>
            <a:ext cx="860727" cy="346094"/>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 name="Google Shape;26;p2"/>
          <p:cNvSpPr/>
          <p:nvPr/>
        </p:nvSpPr>
        <p:spPr>
          <a:xfrm rot="327331" flipH="1">
            <a:off x="5926074" y="325980"/>
            <a:ext cx="4942652" cy="6057823"/>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Barlow Semi Condensed"/>
              <a:ea typeface="Barlow Semi Condensed"/>
              <a:cs typeface="Barlow Semi Condensed"/>
              <a:sym typeface="Barlow Semi Condensed"/>
            </a:endParaRPr>
          </a:p>
        </p:txBody>
      </p:sp>
      <p:sp>
        <p:nvSpPr>
          <p:cNvPr id="27" name="Google Shape;27;p2"/>
          <p:cNvSpPr/>
          <p:nvPr/>
        </p:nvSpPr>
        <p:spPr>
          <a:xfrm rot="5740847">
            <a:off x="10430208" y="5150653"/>
            <a:ext cx="860727" cy="346094"/>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8" name="Google Shape;28;p2"/>
          <p:cNvSpPr/>
          <p:nvPr/>
        </p:nvSpPr>
        <p:spPr>
          <a:xfrm rot="5740847">
            <a:off x="10516021" y="4293822"/>
            <a:ext cx="860727" cy="346094"/>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9" name="Google Shape;29;p2"/>
          <p:cNvSpPr/>
          <p:nvPr/>
        </p:nvSpPr>
        <p:spPr>
          <a:xfrm rot="5740847">
            <a:off x="10601834" y="3436992"/>
            <a:ext cx="860727" cy="346094"/>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0" name="Google Shape;30;p2"/>
          <p:cNvSpPr/>
          <p:nvPr/>
        </p:nvSpPr>
        <p:spPr>
          <a:xfrm rot="5740847">
            <a:off x="10687646" y="2580162"/>
            <a:ext cx="860727" cy="346094"/>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1" name="Google Shape;31;p2"/>
          <p:cNvSpPr/>
          <p:nvPr/>
        </p:nvSpPr>
        <p:spPr>
          <a:xfrm rot="5740847">
            <a:off x="10773459" y="1723332"/>
            <a:ext cx="860727" cy="346094"/>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 name="Google Shape;32;p2"/>
          <p:cNvSpPr/>
          <p:nvPr/>
        </p:nvSpPr>
        <p:spPr>
          <a:xfrm rot="5740847">
            <a:off x="10859272" y="866502"/>
            <a:ext cx="860727" cy="346094"/>
          </a:xfrm>
          <a:prstGeom prst="round2SameRect">
            <a:avLst>
              <a:gd name="adj1" fmla="val 19819"/>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3" name="Google Shape;33;p2"/>
          <p:cNvSpPr/>
          <p:nvPr/>
        </p:nvSpPr>
        <p:spPr>
          <a:xfrm rot="328263">
            <a:off x="6016428" y="154872"/>
            <a:ext cx="371291" cy="60259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4" name="Google Shape;34;p2"/>
          <p:cNvSpPr/>
          <p:nvPr/>
        </p:nvSpPr>
        <p:spPr>
          <a:xfrm rot="326420" flipH="1">
            <a:off x="5945576" y="344520"/>
            <a:ext cx="4956411" cy="6074547"/>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Barlow Semi Condensed"/>
              <a:ea typeface="Barlow Semi Condensed"/>
              <a:cs typeface="Barlow Semi Condensed"/>
              <a:sym typeface="Barlow Semi Condensed"/>
            </a:endParaRPr>
          </a:p>
        </p:txBody>
      </p:sp>
      <p:grpSp>
        <p:nvGrpSpPr>
          <p:cNvPr id="35" name="Google Shape;35;p2"/>
          <p:cNvGrpSpPr/>
          <p:nvPr/>
        </p:nvGrpSpPr>
        <p:grpSpPr>
          <a:xfrm rot="309000">
            <a:off x="5859857" y="216804"/>
            <a:ext cx="282502" cy="5850686"/>
            <a:chOff x="5869732" y="192255"/>
            <a:chExt cx="432000" cy="6472908"/>
          </a:xfrm>
        </p:grpSpPr>
        <p:grpSp>
          <p:nvGrpSpPr>
            <p:cNvPr id="36" name="Google Shape;36;p2"/>
            <p:cNvGrpSpPr/>
            <p:nvPr/>
          </p:nvGrpSpPr>
          <p:grpSpPr>
            <a:xfrm>
              <a:off x="5869732" y="192255"/>
              <a:ext cx="432000" cy="101655"/>
              <a:chOff x="5815912" y="201588"/>
              <a:chExt cx="540000" cy="104994"/>
            </a:xfrm>
          </p:grpSpPr>
          <p:sp>
            <p:nvSpPr>
              <p:cNvPr id="37" name="Google Shape;3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9" name="Google Shape;39;p2"/>
            <p:cNvGrpSpPr/>
            <p:nvPr/>
          </p:nvGrpSpPr>
          <p:grpSpPr>
            <a:xfrm>
              <a:off x="5869732" y="6563508"/>
              <a:ext cx="432000" cy="101655"/>
              <a:chOff x="5815912" y="201588"/>
              <a:chExt cx="540000" cy="104994"/>
            </a:xfrm>
          </p:grpSpPr>
          <p:sp>
            <p:nvSpPr>
              <p:cNvPr id="40" name="Google Shape;4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 name="Google Shape;42;p2"/>
            <p:cNvGrpSpPr/>
            <p:nvPr/>
          </p:nvGrpSpPr>
          <p:grpSpPr>
            <a:xfrm>
              <a:off x="5869732" y="723193"/>
              <a:ext cx="432000" cy="101655"/>
              <a:chOff x="5815912" y="201588"/>
              <a:chExt cx="540000" cy="104994"/>
            </a:xfrm>
          </p:grpSpPr>
          <p:sp>
            <p:nvSpPr>
              <p:cNvPr id="43" name="Google Shape;4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5" name="Google Shape;45;p2"/>
            <p:cNvGrpSpPr/>
            <p:nvPr/>
          </p:nvGrpSpPr>
          <p:grpSpPr>
            <a:xfrm>
              <a:off x="5869732" y="1254131"/>
              <a:ext cx="432000" cy="101655"/>
              <a:chOff x="5815912" y="201588"/>
              <a:chExt cx="540000" cy="104994"/>
            </a:xfrm>
          </p:grpSpPr>
          <p:sp>
            <p:nvSpPr>
              <p:cNvPr id="46" name="Google Shape;46;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 name="Google Shape;47;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 name="Google Shape;48;p2"/>
            <p:cNvGrpSpPr/>
            <p:nvPr/>
          </p:nvGrpSpPr>
          <p:grpSpPr>
            <a:xfrm>
              <a:off x="5869732" y="1785069"/>
              <a:ext cx="432000" cy="101655"/>
              <a:chOff x="5815912" y="201588"/>
              <a:chExt cx="540000" cy="104994"/>
            </a:xfrm>
          </p:grpSpPr>
          <p:sp>
            <p:nvSpPr>
              <p:cNvPr id="49" name="Google Shape;49;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 name="Google Shape;50;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1" name="Google Shape;51;p2"/>
            <p:cNvGrpSpPr/>
            <p:nvPr/>
          </p:nvGrpSpPr>
          <p:grpSpPr>
            <a:xfrm>
              <a:off x="5869732" y="2316007"/>
              <a:ext cx="432000" cy="101655"/>
              <a:chOff x="5815912" y="201588"/>
              <a:chExt cx="540000" cy="104994"/>
            </a:xfrm>
          </p:grpSpPr>
          <p:sp>
            <p:nvSpPr>
              <p:cNvPr id="52" name="Google Shape;52;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 name="Google Shape;53;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 name="Google Shape;54;p2"/>
            <p:cNvGrpSpPr/>
            <p:nvPr/>
          </p:nvGrpSpPr>
          <p:grpSpPr>
            <a:xfrm>
              <a:off x="5869732" y="2846944"/>
              <a:ext cx="432000" cy="101655"/>
              <a:chOff x="5815912" y="201588"/>
              <a:chExt cx="540000" cy="104994"/>
            </a:xfrm>
          </p:grpSpPr>
          <p:sp>
            <p:nvSpPr>
              <p:cNvPr id="55" name="Google Shape;55;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 name="Google Shape;56;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7" name="Google Shape;57;p2"/>
            <p:cNvGrpSpPr/>
            <p:nvPr/>
          </p:nvGrpSpPr>
          <p:grpSpPr>
            <a:xfrm>
              <a:off x="5869732" y="3377883"/>
              <a:ext cx="432000" cy="101655"/>
              <a:chOff x="5815912" y="201588"/>
              <a:chExt cx="540000" cy="104994"/>
            </a:xfrm>
          </p:grpSpPr>
          <p:sp>
            <p:nvSpPr>
              <p:cNvPr id="58" name="Google Shape;58;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a:off x="5869732" y="3908820"/>
              <a:ext cx="432000" cy="101655"/>
              <a:chOff x="5815912" y="201588"/>
              <a:chExt cx="540000" cy="104994"/>
            </a:xfrm>
          </p:grpSpPr>
          <p:sp>
            <p:nvSpPr>
              <p:cNvPr id="61" name="Google Shape;61;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3" name="Google Shape;63;p2"/>
            <p:cNvGrpSpPr/>
            <p:nvPr/>
          </p:nvGrpSpPr>
          <p:grpSpPr>
            <a:xfrm>
              <a:off x="5869732" y="4439758"/>
              <a:ext cx="432000" cy="101655"/>
              <a:chOff x="5815912" y="201588"/>
              <a:chExt cx="540000" cy="104994"/>
            </a:xfrm>
          </p:grpSpPr>
          <p:sp>
            <p:nvSpPr>
              <p:cNvPr id="64" name="Google Shape;64;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 name="Google Shape;65;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 name="Google Shape;66;p2"/>
            <p:cNvGrpSpPr/>
            <p:nvPr/>
          </p:nvGrpSpPr>
          <p:grpSpPr>
            <a:xfrm>
              <a:off x="5869732" y="4970697"/>
              <a:ext cx="432000" cy="101655"/>
              <a:chOff x="5815912" y="201588"/>
              <a:chExt cx="540000" cy="104994"/>
            </a:xfrm>
          </p:grpSpPr>
          <p:sp>
            <p:nvSpPr>
              <p:cNvPr id="67" name="Google Shape;6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 name="Google Shape;6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 name="Google Shape;69;p2"/>
            <p:cNvGrpSpPr/>
            <p:nvPr/>
          </p:nvGrpSpPr>
          <p:grpSpPr>
            <a:xfrm>
              <a:off x="5869732" y="5501635"/>
              <a:ext cx="432000" cy="101655"/>
              <a:chOff x="5815912" y="201588"/>
              <a:chExt cx="540000" cy="104994"/>
            </a:xfrm>
          </p:grpSpPr>
          <p:sp>
            <p:nvSpPr>
              <p:cNvPr id="70" name="Google Shape;7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2" name="Google Shape;72;p2"/>
            <p:cNvGrpSpPr/>
            <p:nvPr/>
          </p:nvGrpSpPr>
          <p:grpSpPr>
            <a:xfrm>
              <a:off x="5869732" y="6032572"/>
              <a:ext cx="432000" cy="101655"/>
              <a:chOff x="5815912" y="201588"/>
              <a:chExt cx="540000" cy="104994"/>
            </a:xfrm>
          </p:grpSpPr>
          <p:sp>
            <p:nvSpPr>
              <p:cNvPr id="73" name="Google Shape;7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 name="Google Shape;7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75" name="Google Shape;75;p2"/>
          <p:cNvSpPr txBox="1">
            <a:spLocks noGrp="1"/>
          </p:cNvSpPr>
          <p:nvPr>
            <p:ph type="title"/>
          </p:nvPr>
        </p:nvSpPr>
        <p:spPr>
          <a:xfrm rot="343062">
            <a:off x="6564317" y="1639994"/>
            <a:ext cx="4089245" cy="1683872"/>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FFFFFF"/>
              </a:buClr>
              <a:buSzPts val="3700"/>
              <a:buFont typeface="Barlow Semi Condensed Medium"/>
              <a:buNone/>
              <a:defRPr>
                <a:solidFill>
                  <a:srgbClr val="FFFFFF"/>
                </a:solidFill>
              </a:defRPr>
            </a:lvl1pPr>
            <a:lvl2pPr lvl="1"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a:endParaRPr/>
          </a:p>
        </p:txBody>
      </p:sp>
      <p:sp>
        <p:nvSpPr>
          <p:cNvPr id="76" name="Google Shape;76;p2"/>
          <p:cNvSpPr txBox="1">
            <a:spLocks noGrp="1"/>
          </p:cNvSpPr>
          <p:nvPr>
            <p:ph type="subTitle" idx="2"/>
          </p:nvPr>
        </p:nvSpPr>
        <p:spPr>
          <a:xfrm rot="343120">
            <a:off x="6429340" y="3499888"/>
            <a:ext cx="4022318" cy="1327509"/>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rgbClr val="FFFFFF"/>
              </a:buClr>
              <a:buSzPts val="1800"/>
              <a:buNone/>
              <a:defRPr>
                <a:solidFill>
                  <a:srgbClr val="FFFFFF"/>
                </a:solidFill>
              </a:defRPr>
            </a:lvl1pPr>
            <a:lvl2pPr lvl="1" rtl="0">
              <a:spcBef>
                <a:spcPts val="2100"/>
              </a:spcBef>
              <a:spcAft>
                <a:spcPts val="0"/>
              </a:spcAft>
              <a:buClr>
                <a:srgbClr val="FFFFFF"/>
              </a:buClr>
              <a:buSzPts val="1800"/>
              <a:buNone/>
              <a:defRPr>
                <a:solidFill>
                  <a:srgbClr val="FFFFFF"/>
                </a:solidFill>
              </a:defRPr>
            </a:lvl2pPr>
            <a:lvl3pPr lvl="2" rtl="0">
              <a:spcBef>
                <a:spcPts val="2100"/>
              </a:spcBef>
              <a:spcAft>
                <a:spcPts val="0"/>
              </a:spcAft>
              <a:buClr>
                <a:srgbClr val="FFFFFF"/>
              </a:buClr>
              <a:buSzPts val="1800"/>
              <a:buNone/>
              <a:defRPr>
                <a:solidFill>
                  <a:srgbClr val="FFFFFF"/>
                </a:solidFill>
              </a:defRPr>
            </a:lvl3pPr>
            <a:lvl4pPr lvl="3" rtl="0">
              <a:spcBef>
                <a:spcPts val="2100"/>
              </a:spcBef>
              <a:spcAft>
                <a:spcPts val="0"/>
              </a:spcAft>
              <a:buClr>
                <a:srgbClr val="FFFFFF"/>
              </a:buClr>
              <a:buSzPts val="1800"/>
              <a:buNone/>
              <a:defRPr>
                <a:solidFill>
                  <a:srgbClr val="FFFFFF"/>
                </a:solidFill>
              </a:defRPr>
            </a:lvl4pPr>
            <a:lvl5pPr lvl="4" rtl="0">
              <a:spcBef>
                <a:spcPts val="2100"/>
              </a:spcBef>
              <a:spcAft>
                <a:spcPts val="0"/>
              </a:spcAft>
              <a:buClr>
                <a:srgbClr val="FFFFFF"/>
              </a:buClr>
              <a:buSzPts val="1800"/>
              <a:buNone/>
              <a:defRPr>
                <a:solidFill>
                  <a:srgbClr val="FFFFFF"/>
                </a:solidFill>
              </a:defRPr>
            </a:lvl5pPr>
            <a:lvl6pPr lvl="5" rtl="0">
              <a:spcBef>
                <a:spcPts val="2100"/>
              </a:spcBef>
              <a:spcAft>
                <a:spcPts val="0"/>
              </a:spcAft>
              <a:buClr>
                <a:srgbClr val="FFFFFF"/>
              </a:buClr>
              <a:buSzPts val="1800"/>
              <a:buNone/>
              <a:defRPr>
                <a:solidFill>
                  <a:srgbClr val="FFFFFF"/>
                </a:solidFill>
              </a:defRPr>
            </a:lvl6pPr>
            <a:lvl7pPr lvl="6" rtl="0">
              <a:spcBef>
                <a:spcPts val="2100"/>
              </a:spcBef>
              <a:spcAft>
                <a:spcPts val="0"/>
              </a:spcAft>
              <a:buClr>
                <a:srgbClr val="FFFFFF"/>
              </a:buClr>
              <a:buSzPts val="1800"/>
              <a:buNone/>
              <a:defRPr>
                <a:solidFill>
                  <a:srgbClr val="FFFFFF"/>
                </a:solidFill>
              </a:defRPr>
            </a:lvl7pPr>
            <a:lvl8pPr lvl="7" rtl="0">
              <a:spcBef>
                <a:spcPts val="2100"/>
              </a:spcBef>
              <a:spcAft>
                <a:spcPts val="0"/>
              </a:spcAft>
              <a:buClr>
                <a:srgbClr val="FFFFFF"/>
              </a:buClr>
              <a:buSzPts val="1800"/>
              <a:buNone/>
              <a:defRPr>
                <a:solidFill>
                  <a:srgbClr val="FFFFFF"/>
                </a:solidFill>
              </a:defRPr>
            </a:lvl8pPr>
            <a:lvl9pPr lvl="8" rtl="0">
              <a:spcBef>
                <a:spcPts val="2100"/>
              </a:spcBef>
              <a:spcAft>
                <a:spcPts val="2100"/>
              </a:spcAft>
              <a:buClr>
                <a:srgbClr val="FFFFFF"/>
              </a:buClr>
              <a:buSzPts val="1800"/>
              <a:buNone/>
              <a:defRPr>
                <a:solidFill>
                  <a:srgbClr val="FFFFFF"/>
                </a:solidFill>
              </a:defRPr>
            </a:lvl9pPr>
          </a:lstStyle>
          <a:p>
            <a:endParaRPr/>
          </a:p>
        </p:txBody>
      </p:sp>
      <p:cxnSp>
        <p:nvCxnSpPr>
          <p:cNvPr id="77" name="Google Shape;77;p2"/>
          <p:cNvCxnSpPr/>
          <p:nvPr/>
        </p:nvCxnSpPr>
        <p:spPr>
          <a:xfrm rot="343278">
            <a:off x="6438552" y="3375111"/>
            <a:ext cx="4152887" cy="0"/>
          </a:xfrm>
          <a:prstGeom prst="straightConnector1">
            <a:avLst/>
          </a:prstGeom>
          <a:noFill/>
          <a:ln w="9525" cap="flat" cmpd="sng">
            <a:solidFill>
              <a:srgbClr val="FFFFFF"/>
            </a:solidFill>
            <a:prstDash val="solid"/>
            <a:round/>
            <a:headEnd type="oval" w="med" len="med"/>
            <a:tailEnd type="oval" w="med" len="med"/>
          </a:ln>
        </p:spPr>
      </p:cxnSp>
      <p:sp>
        <p:nvSpPr>
          <p:cNvPr id="78" name="Google Shape;78;p2">
            <a:hlinkClick r:id="rId2" action="ppaction://hlinksldjump"/>
          </p:cNvPr>
          <p:cNvSpPr/>
          <p:nvPr/>
        </p:nvSpPr>
        <p:spPr>
          <a:xfrm rot="343128">
            <a:off x="6006199" y="465465"/>
            <a:ext cx="5205408" cy="59139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Barlow Semi Condensed"/>
              <a:ea typeface="Barlow Semi Condensed"/>
              <a:cs typeface="Barlow Semi Condensed"/>
              <a:sym typeface="Barlow Semi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5 Explain 2">
  <p:cSld name="CUSTOM_16_1_1">
    <p:spTree>
      <p:nvGrpSpPr>
        <p:cNvPr id="1" name="Shape 582"/>
        <p:cNvGrpSpPr/>
        <p:nvPr/>
      </p:nvGrpSpPr>
      <p:grpSpPr>
        <a:xfrm>
          <a:off x="0" y="0"/>
          <a:ext cx="0" cy="0"/>
          <a:chOff x="0" y="0"/>
          <a:chExt cx="0" cy="0"/>
        </a:xfrm>
      </p:grpSpPr>
      <p:sp>
        <p:nvSpPr>
          <p:cNvPr id="583" name="Google Shape;583;p11"/>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4" name="Google Shape;584;p11"/>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5" name="Google Shape;585;p11"/>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6" name="Google Shape;586;p11"/>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87" name="Google Shape;587;p11"/>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88" name="Google Shape;588;p11"/>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89" name="Google Shape;589;p11"/>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90" name="Google Shape;590;p11"/>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91" name="Google Shape;591;p11"/>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92" name="Google Shape;592;p11"/>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93" name="Google Shape;593;p11"/>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94" name="Google Shape;594;p11"/>
          <p:cNvSpPr txBox="1">
            <a:spLocks noGrp="1"/>
          </p:cNvSpPr>
          <p:nvPr>
            <p:ph type="title"/>
          </p:nvPr>
        </p:nvSpPr>
        <p:spPr>
          <a:xfrm>
            <a:off x="795575" y="359550"/>
            <a:ext cx="4844400" cy="731400"/>
          </a:xfrm>
          <a:prstGeom prst="rect">
            <a:avLst/>
          </a:prstGeom>
          <a:solidFill>
            <a:schemeClr val="accen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595" name="Google Shape;595;p11"/>
          <p:cNvGrpSpPr/>
          <p:nvPr/>
        </p:nvGrpSpPr>
        <p:grpSpPr>
          <a:xfrm>
            <a:off x="5869732" y="192255"/>
            <a:ext cx="432000" cy="6472908"/>
            <a:chOff x="5869732" y="192255"/>
            <a:chExt cx="432000" cy="6472908"/>
          </a:xfrm>
        </p:grpSpPr>
        <p:grpSp>
          <p:nvGrpSpPr>
            <p:cNvPr id="596" name="Google Shape;596;p11"/>
            <p:cNvGrpSpPr/>
            <p:nvPr/>
          </p:nvGrpSpPr>
          <p:grpSpPr>
            <a:xfrm>
              <a:off x="5869732" y="192255"/>
              <a:ext cx="432000" cy="101655"/>
              <a:chOff x="5815912" y="201588"/>
              <a:chExt cx="540000" cy="104994"/>
            </a:xfrm>
          </p:grpSpPr>
          <p:sp>
            <p:nvSpPr>
              <p:cNvPr id="597" name="Google Shape;59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8" name="Google Shape;59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99" name="Google Shape;599;p11"/>
            <p:cNvGrpSpPr/>
            <p:nvPr/>
          </p:nvGrpSpPr>
          <p:grpSpPr>
            <a:xfrm>
              <a:off x="5869732" y="6563508"/>
              <a:ext cx="432000" cy="101655"/>
              <a:chOff x="5815912" y="201588"/>
              <a:chExt cx="540000" cy="104994"/>
            </a:xfrm>
          </p:grpSpPr>
          <p:sp>
            <p:nvSpPr>
              <p:cNvPr id="600" name="Google Shape;60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1" name="Google Shape;60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2" name="Google Shape;602;p11"/>
            <p:cNvGrpSpPr/>
            <p:nvPr/>
          </p:nvGrpSpPr>
          <p:grpSpPr>
            <a:xfrm>
              <a:off x="5869732" y="723193"/>
              <a:ext cx="432000" cy="101655"/>
              <a:chOff x="5815912" y="201588"/>
              <a:chExt cx="540000" cy="104994"/>
            </a:xfrm>
          </p:grpSpPr>
          <p:sp>
            <p:nvSpPr>
              <p:cNvPr id="603" name="Google Shape;60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4" name="Google Shape;60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5" name="Google Shape;605;p11"/>
            <p:cNvGrpSpPr/>
            <p:nvPr/>
          </p:nvGrpSpPr>
          <p:grpSpPr>
            <a:xfrm>
              <a:off x="5869732" y="1254131"/>
              <a:ext cx="432000" cy="101655"/>
              <a:chOff x="5815912" y="201588"/>
              <a:chExt cx="540000" cy="104994"/>
            </a:xfrm>
          </p:grpSpPr>
          <p:sp>
            <p:nvSpPr>
              <p:cNvPr id="606" name="Google Shape;606;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7" name="Google Shape;607;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8" name="Google Shape;608;p11"/>
            <p:cNvGrpSpPr/>
            <p:nvPr/>
          </p:nvGrpSpPr>
          <p:grpSpPr>
            <a:xfrm>
              <a:off x="5869732" y="1785069"/>
              <a:ext cx="432000" cy="101655"/>
              <a:chOff x="5815912" y="201588"/>
              <a:chExt cx="540000" cy="104994"/>
            </a:xfrm>
          </p:grpSpPr>
          <p:sp>
            <p:nvSpPr>
              <p:cNvPr id="609" name="Google Shape;609;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0" name="Google Shape;610;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11" name="Google Shape;611;p11"/>
            <p:cNvGrpSpPr/>
            <p:nvPr/>
          </p:nvGrpSpPr>
          <p:grpSpPr>
            <a:xfrm>
              <a:off x="5869732" y="2316007"/>
              <a:ext cx="432000" cy="101655"/>
              <a:chOff x="5815912" y="201588"/>
              <a:chExt cx="540000" cy="104994"/>
            </a:xfrm>
          </p:grpSpPr>
          <p:sp>
            <p:nvSpPr>
              <p:cNvPr id="612" name="Google Shape;612;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3" name="Google Shape;613;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14" name="Google Shape;614;p11"/>
            <p:cNvGrpSpPr/>
            <p:nvPr/>
          </p:nvGrpSpPr>
          <p:grpSpPr>
            <a:xfrm>
              <a:off x="5869732" y="2846944"/>
              <a:ext cx="432000" cy="101655"/>
              <a:chOff x="5815912" y="201588"/>
              <a:chExt cx="540000" cy="104994"/>
            </a:xfrm>
          </p:grpSpPr>
          <p:sp>
            <p:nvSpPr>
              <p:cNvPr id="615" name="Google Shape;615;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6" name="Google Shape;616;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17" name="Google Shape;617;p11"/>
            <p:cNvGrpSpPr/>
            <p:nvPr/>
          </p:nvGrpSpPr>
          <p:grpSpPr>
            <a:xfrm>
              <a:off x="5869732" y="3377883"/>
              <a:ext cx="432000" cy="101655"/>
              <a:chOff x="5815912" y="201588"/>
              <a:chExt cx="540000" cy="104994"/>
            </a:xfrm>
          </p:grpSpPr>
          <p:sp>
            <p:nvSpPr>
              <p:cNvPr id="618" name="Google Shape;618;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9" name="Google Shape;619;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0" name="Google Shape;620;p11"/>
            <p:cNvGrpSpPr/>
            <p:nvPr/>
          </p:nvGrpSpPr>
          <p:grpSpPr>
            <a:xfrm>
              <a:off x="5869732" y="3908820"/>
              <a:ext cx="432000" cy="101655"/>
              <a:chOff x="5815912" y="201588"/>
              <a:chExt cx="540000" cy="104994"/>
            </a:xfrm>
          </p:grpSpPr>
          <p:sp>
            <p:nvSpPr>
              <p:cNvPr id="621" name="Google Shape;621;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2" name="Google Shape;622;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3" name="Google Shape;623;p11"/>
            <p:cNvGrpSpPr/>
            <p:nvPr/>
          </p:nvGrpSpPr>
          <p:grpSpPr>
            <a:xfrm>
              <a:off x="5869732" y="4439758"/>
              <a:ext cx="432000" cy="101655"/>
              <a:chOff x="5815912" y="201588"/>
              <a:chExt cx="540000" cy="104994"/>
            </a:xfrm>
          </p:grpSpPr>
          <p:sp>
            <p:nvSpPr>
              <p:cNvPr id="624" name="Google Shape;624;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5" name="Google Shape;625;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6" name="Google Shape;626;p11"/>
            <p:cNvGrpSpPr/>
            <p:nvPr/>
          </p:nvGrpSpPr>
          <p:grpSpPr>
            <a:xfrm>
              <a:off x="5869732" y="4970697"/>
              <a:ext cx="432000" cy="101655"/>
              <a:chOff x="5815912" y="201588"/>
              <a:chExt cx="540000" cy="104994"/>
            </a:xfrm>
          </p:grpSpPr>
          <p:sp>
            <p:nvSpPr>
              <p:cNvPr id="627" name="Google Shape;62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8" name="Google Shape;62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9" name="Google Shape;629;p11"/>
            <p:cNvGrpSpPr/>
            <p:nvPr/>
          </p:nvGrpSpPr>
          <p:grpSpPr>
            <a:xfrm>
              <a:off x="5869732" y="5501635"/>
              <a:ext cx="432000" cy="101655"/>
              <a:chOff x="5815912" y="201588"/>
              <a:chExt cx="540000" cy="104994"/>
            </a:xfrm>
          </p:grpSpPr>
          <p:sp>
            <p:nvSpPr>
              <p:cNvPr id="630" name="Google Shape;63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1" name="Google Shape;63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32" name="Google Shape;632;p11"/>
            <p:cNvGrpSpPr/>
            <p:nvPr/>
          </p:nvGrpSpPr>
          <p:grpSpPr>
            <a:xfrm>
              <a:off x="5869732" y="6032572"/>
              <a:ext cx="432000" cy="101655"/>
              <a:chOff x="5815912" y="201588"/>
              <a:chExt cx="540000" cy="104994"/>
            </a:xfrm>
          </p:grpSpPr>
          <p:sp>
            <p:nvSpPr>
              <p:cNvPr id="633" name="Google Shape;63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4" name="Google Shape;63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635" name="Google Shape;635;p11"/>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36" name="Google Shape;636;p11"/>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637" name="Google Shape;637;p11"/>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638" name="Google Shape;638;p11">
            <a:hlinkClick r:id=""/>
          </p:cNvPr>
          <p:cNvSpPr/>
          <p:nvPr/>
        </p:nvSpPr>
        <p:spPr>
          <a:xfrm rot="5397851">
            <a:off x="-138220" y="3419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39" name="Google Shape;639;p11">
            <a:hlinkClick r:id=""/>
          </p:cNvPr>
          <p:cNvSpPr/>
          <p:nvPr/>
        </p:nvSpPr>
        <p:spPr>
          <a:xfrm rot="5397851">
            <a:off x="-138220" y="1302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0" name="Google Shape;640;p11">
            <a:hlinkClick r:id=""/>
          </p:cNvPr>
          <p:cNvSpPr/>
          <p:nvPr/>
        </p:nvSpPr>
        <p:spPr>
          <a:xfrm rot="5397851">
            <a:off x="-138220" y="2262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1" name="Google Shape;641;p11">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2" name="Google Shape;642;p11">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3" name="Google Shape;643;p11">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4" name="Google Shape;644;p11">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5 Explain 3">
  <p:cSld name="CUSTOM_16_1_1_2">
    <p:spTree>
      <p:nvGrpSpPr>
        <p:cNvPr id="1" name="Shape 645"/>
        <p:cNvGrpSpPr/>
        <p:nvPr/>
      </p:nvGrpSpPr>
      <p:grpSpPr>
        <a:xfrm>
          <a:off x="0" y="0"/>
          <a:ext cx="0" cy="0"/>
          <a:chOff x="0" y="0"/>
          <a:chExt cx="0" cy="0"/>
        </a:xfrm>
      </p:grpSpPr>
      <p:sp>
        <p:nvSpPr>
          <p:cNvPr id="646" name="Google Shape;646;p12"/>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47" name="Google Shape;647;p12"/>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48" name="Google Shape;648;p12"/>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49" name="Google Shape;649;p12"/>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0" name="Google Shape;650;p12"/>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1" name="Google Shape;651;p12"/>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2" name="Google Shape;652;p12"/>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3" name="Google Shape;653;p12"/>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4" name="Google Shape;654;p12"/>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5" name="Google Shape;655;p12"/>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6" name="Google Shape;656;p12"/>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7" name="Google Shape;657;p12"/>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8" name="Google Shape;658;p12"/>
          <p:cNvSpPr txBox="1">
            <a:spLocks noGrp="1"/>
          </p:cNvSpPr>
          <p:nvPr>
            <p:ph type="title"/>
          </p:nvPr>
        </p:nvSpPr>
        <p:spPr>
          <a:xfrm>
            <a:off x="795575" y="359550"/>
            <a:ext cx="4844400" cy="731400"/>
          </a:xfrm>
          <a:prstGeom prst="rect">
            <a:avLst/>
          </a:prstGeom>
          <a:solidFill>
            <a:schemeClr val="accen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659" name="Google Shape;659;p12"/>
          <p:cNvGrpSpPr/>
          <p:nvPr/>
        </p:nvGrpSpPr>
        <p:grpSpPr>
          <a:xfrm>
            <a:off x="5869732" y="192255"/>
            <a:ext cx="432000" cy="6472908"/>
            <a:chOff x="5869732" y="192255"/>
            <a:chExt cx="432000" cy="6472908"/>
          </a:xfrm>
        </p:grpSpPr>
        <p:grpSp>
          <p:nvGrpSpPr>
            <p:cNvPr id="660" name="Google Shape;660;p12"/>
            <p:cNvGrpSpPr/>
            <p:nvPr/>
          </p:nvGrpSpPr>
          <p:grpSpPr>
            <a:xfrm>
              <a:off x="5869732" y="192255"/>
              <a:ext cx="432000" cy="101655"/>
              <a:chOff x="5815912" y="201588"/>
              <a:chExt cx="540000" cy="104994"/>
            </a:xfrm>
          </p:grpSpPr>
          <p:sp>
            <p:nvSpPr>
              <p:cNvPr id="661" name="Google Shape;66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2" name="Google Shape;66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3" name="Google Shape;663;p12"/>
            <p:cNvGrpSpPr/>
            <p:nvPr/>
          </p:nvGrpSpPr>
          <p:grpSpPr>
            <a:xfrm>
              <a:off x="5869732" y="6563508"/>
              <a:ext cx="432000" cy="101655"/>
              <a:chOff x="5815912" y="201588"/>
              <a:chExt cx="540000" cy="104994"/>
            </a:xfrm>
          </p:grpSpPr>
          <p:sp>
            <p:nvSpPr>
              <p:cNvPr id="664" name="Google Shape;66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5" name="Google Shape;66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6" name="Google Shape;666;p12"/>
            <p:cNvGrpSpPr/>
            <p:nvPr/>
          </p:nvGrpSpPr>
          <p:grpSpPr>
            <a:xfrm>
              <a:off x="5869732" y="723193"/>
              <a:ext cx="432000" cy="101655"/>
              <a:chOff x="5815912" y="201588"/>
              <a:chExt cx="540000" cy="104994"/>
            </a:xfrm>
          </p:grpSpPr>
          <p:sp>
            <p:nvSpPr>
              <p:cNvPr id="667" name="Google Shape;66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8" name="Google Shape;66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9" name="Google Shape;669;p12"/>
            <p:cNvGrpSpPr/>
            <p:nvPr/>
          </p:nvGrpSpPr>
          <p:grpSpPr>
            <a:xfrm>
              <a:off x="5869732" y="1254131"/>
              <a:ext cx="432000" cy="101655"/>
              <a:chOff x="5815912" y="201588"/>
              <a:chExt cx="540000" cy="104994"/>
            </a:xfrm>
          </p:grpSpPr>
          <p:sp>
            <p:nvSpPr>
              <p:cNvPr id="670" name="Google Shape;670;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1" name="Google Shape;671;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72" name="Google Shape;672;p12"/>
            <p:cNvGrpSpPr/>
            <p:nvPr/>
          </p:nvGrpSpPr>
          <p:grpSpPr>
            <a:xfrm>
              <a:off x="5869732" y="1785069"/>
              <a:ext cx="432000" cy="101655"/>
              <a:chOff x="5815912" y="201588"/>
              <a:chExt cx="540000" cy="104994"/>
            </a:xfrm>
          </p:grpSpPr>
          <p:sp>
            <p:nvSpPr>
              <p:cNvPr id="673" name="Google Shape;673;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4" name="Google Shape;674;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75" name="Google Shape;675;p12"/>
            <p:cNvGrpSpPr/>
            <p:nvPr/>
          </p:nvGrpSpPr>
          <p:grpSpPr>
            <a:xfrm>
              <a:off x="5869732" y="2316007"/>
              <a:ext cx="432000" cy="101655"/>
              <a:chOff x="5815912" y="201588"/>
              <a:chExt cx="540000" cy="104994"/>
            </a:xfrm>
          </p:grpSpPr>
          <p:sp>
            <p:nvSpPr>
              <p:cNvPr id="676" name="Google Shape;676;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7" name="Google Shape;677;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78" name="Google Shape;678;p12"/>
            <p:cNvGrpSpPr/>
            <p:nvPr/>
          </p:nvGrpSpPr>
          <p:grpSpPr>
            <a:xfrm>
              <a:off x="5869732" y="2846944"/>
              <a:ext cx="432000" cy="101655"/>
              <a:chOff x="5815912" y="201588"/>
              <a:chExt cx="540000" cy="104994"/>
            </a:xfrm>
          </p:grpSpPr>
          <p:sp>
            <p:nvSpPr>
              <p:cNvPr id="679" name="Google Shape;679;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0" name="Google Shape;680;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81" name="Google Shape;681;p12"/>
            <p:cNvGrpSpPr/>
            <p:nvPr/>
          </p:nvGrpSpPr>
          <p:grpSpPr>
            <a:xfrm>
              <a:off x="5869732" y="3377883"/>
              <a:ext cx="432000" cy="101655"/>
              <a:chOff x="5815912" y="201588"/>
              <a:chExt cx="540000" cy="104994"/>
            </a:xfrm>
          </p:grpSpPr>
          <p:sp>
            <p:nvSpPr>
              <p:cNvPr id="682" name="Google Shape;682;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3" name="Google Shape;683;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84" name="Google Shape;684;p12"/>
            <p:cNvGrpSpPr/>
            <p:nvPr/>
          </p:nvGrpSpPr>
          <p:grpSpPr>
            <a:xfrm>
              <a:off x="5869732" y="3908820"/>
              <a:ext cx="432000" cy="101655"/>
              <a:chOff x="5815912" y="201588"/>
              <a:chExt cx="540000" cy="104994"/>
            </a:xfrm>
          </p:grpSpPr>
          <p:sp>
            <p:nvSpPr>
              <p:cNvPr id="685" name="Google Shape;685;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6" name="Google Shape;686;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87" name="Google Shape;687;p12"/>
            <p:cNvGrpSpPr/>
            <p:nvPr/>
          </p:nvGrpSpPr>
          <p:grpSpPr>
            <a:xfrm>
              <a:off x="5869732" y="4439758"/>
              <a:ext cx="432000" cy="101655"/>
              <a:chOff x="5815912" y="201588"/>
              <a:chExt cx="540000" cy="104994"/>
            </a:xfrm>
          </p:grpSpPr>
          <p:sp>
            <p:nvSpPr>
              <p:cNvPr id="688" name="Google Shape;688;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9" name="Google Shape;689;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0" name="Google Shape;690;p12"/>
            <p:cNvGrpSpPr/>
            <p:nvPr/>
          </p:nvGrpSpPr>
          <p:grpSpPr>
            <a:xfrm>
              <a:off x="5869732" y="4970697"/>
              <a:ext cx="432000" cy="101655"/>
              <a:chOff x="5815912" y="201588"/>
              <a:chExt cx="540000" cy="104994"/>
            </a:xfrm>
          </p:grpSpPr>
          <p:sp>
            <p:nvSpPr>
              <p:cNvPr id="691" name="Google Shape;69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2" name="Google Shape;69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3" name="Google Shape;693;p12"/>
            <p:cNvGrpSpPr/>
            <p:nvPr/>
          </p:nvGrpSpPr>
          <p:grpSpPr>
            <a:xfrm>
              <a:off x="5869732" y="5501635"/>
              <a:ext cx="432000" cy="101655"/>
              <a:chOff x="5815912" y="201588"/>
              <a:chExt cx="540000" cy="104994"/>
            </a:xfrm>
          </p:grpSpPr>
          <p:sp>
            <p:nvSpPr>
              <p:cNvPr id="694" name="Google Shape;69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5" name="Google Shape;69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6" name="Google Shape;696;p12"/>
            <p:cNvGrpSpPr/>
            <p:nvPr/>
          </p:nvGrpSpPr>
          <p:grpSpPr>
            <a:xfrm>
              <a:off x="5869732" y="6032572"/>
              <a:ext cx="432000" cy="101655"/>
              <a:chOff x="5815912" y="201588"/>
              <a:chExt cx="540000" cy="104994"/>
            </a:xfrm>
          </p:grpSpPr>
          <p:sp>
            <p:nvSpPr>
              <p:cNvPr id="697" name="Google Shape;69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8" name="Google Shape;69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699" name="Google Shape;699;p12"/>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00" name="Google Shape;700;p12"/>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01" name="Google Shape;701;p12">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2" name="Google Shape;702;p12">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3" name="Google Shape;703;p12">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4" name="Google Shape;704;p12">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5" name="Google Shape;705;p12">
            <a:hlinkClick r:id=""/>
          </p:cNvPr>
          <p:cNvSpPr/>
          <p:nvPr/>
        </p:nvSpPr>
        <p:spPr>
          <a:xfrm rot="5397851">
            <a:off x="-138220" y="3419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6" name="Google Shape;706;p12">
            <a:hlinkClick r:id=""/>
          </p:cNvPr>
          <p:cNvSpPr/>
          <p:nvPr/>
        </p:nvSpPr>
        <p:spPr>
          <a:xfrm rot="5397851">
            <a:off x="-138220" y="1302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7" name="Google Shape;707;p12">
            <a:hlinkClick r:id=""/>
          </p:cNvPr>
          <p:cNvSpPr/>
          <p:nvPr/>
        </p:nvSpPr>
        <p:spPr>
          <a:xfrm rot="5397851">
            <a:off x="-138220" y="2262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6 Apply 1">
  <p:cSld name="CUSTOM_16_1_1_2_1">
    <p:spTree>
      <p:nvGrpSpPr>
        <p:cNvPr id="1" name="Shape 708"/>
        <p:cNvGrpSpPr/>
        <p:nvPr/>
      </p:nvGrpSpPr>
      <p:grpSpPr>
        <a:xfrm>
          <a:off x="0" y="0"/>
          <a:ext cx="0" cy="0"/>
          <a:chOff x="0" y="0"/>
          <a:chExt cx="0" cy="0"/>
        </a:xfrm>
      </p:grpSpPr>
      <p:sp>
        <p:nvSpPr>
          <p:cNvPr id="709" name="Google Shape;709;p13"/>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0" name="Google Shape;710;p13"/>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1" name="Google Shape;711;p13"/>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2" name="Google Shape;712;p13"/>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3" name="Google Shape;713;p13"/>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4" name="Google Shape;714;p13"/>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5" name="Google Shape;715;p13"/>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6" name="Google Shape;716;p13"/>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7" name="Google Shape;717;p13"/>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8" name="Google Shape;718;p13"/>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9" name="Google Shape;719;p13"/>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20" name="Google Shape;720;p13"/>
          <p:cNvSpPr txBox="1">
            <a:spLocks noGrp="1"/>
          </p:cNvSpPr>
          <p:nvPr>
            <p:ph type="title"/>
          </p:nvPr>
        </p:nvSpPr>
        <p:spPr>
          <a:xfrm>
            <a:off x="795575" y="359550"/>
            <a:ext cx="4844400" cy="731400"/>
          </a:xfrm>
          <a:prstGeom prst="rect">
            <a:avLst/>
          </a:prstGeom>
          <a:solidFill>
            <a:schemeClr val="accent3"/>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721" name="Google Shape;721;p13"/>
          <p:cNvGrpSpPr/>
          <p:nvPr/>
        </p:nvGrpSpPr>
        <p:grpSpPr>
          <a:xfrm>
            <a:off x="5869732" y="192255"/>
            <a:ext cx="432000" cy="6472908"/>
            <a:chOff x="5869732" y="192255"/>
            <a:chExt cx="432000" cy="6472908"/>
          </a:xfrm>
        </p:grpSpPr>
        <p:grpSp>
          <p:nvGrpSpPr>
            <p:cNvPr id="722" name="Google Shape;722;p13"/>
            <p:cNvGrpSpPr/>
            <p:nvPr/>
          </p:nvGrpSpPr>
          <p:grpSpPr>
            <a:xfrm>
              <a:off x="5869732" y="192255"/>
              <a:ext cx="432000" cy="101655"/>
              <a:chOff x="5815912" y="201588"/>
              <a:chExt cx="540000" cy="104994"/>
            </a:xfrm>
          </p:grpSpPr>
          <p:sp>
            <p:nvSpPr>
              <p:cNvPr id="723" name="Google Shape;72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4" name="Google Shape;72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25" name="Google Shape;725;p13"/>
            <p:cNvGrpSpPr/>
            <p:nvPr/>
          </p:nvGrpSpPr>
          <p:grpSpPr>
            <a:xfrm>
              <a:off x="5869732" y="6563508"/>
              <a:ext cx="432000" cy="101655"/>
              <a:chOff x="5815912" y="201588"/>
              <a:chExt cx="540000" cy="104994"/>
            </a:xfrm>
          </p:grpSpPr>
          <p:sp>
            <p:nvSpPr>
              <p:cNvPr id="726" name="Google Shape;72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7" name="Google Shape;72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28" name="Google Shape;728;p13"/>
            <p:cNvGrpSpPr/>
            <p:nvPr/>
          </p:nvGrpSpPr>
          <p:grpSpPr>
            <a:xfrm>
              <a:off x="5869732" y="723193"/>
              <a:ext cx="432000" cy="101655"/>
              <a:chOff x="5815912" y="201588"/>
              <a:chExt cx="540000" cy="104994"/>
            </a:xfrm>
          </p:grpSpPr>
          <p:sp>
            <p:nvSpPr>
              <p:cNvPr id="729" name="Google Shape;72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0" name="Google Shape;73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31" name="Google Shape;731;p13"/>
            <p:cNvGrpSpPr/>
            <p:nvPr/>
          </p:nvGrpSpPr>
          <p:grpSpPr>
            <a:xfrm>
              <a:off x="5869732" y="1254131"/>
              <a:ext cx="432000" cy="101655"/>
              <a:chOff x="5815912" y="201588"/>
              <a:chExt cx="540000" cy="104994"/>
            </a:xfrm>
          </p:grpSpPr>
          <p:sp>
            <p:nvSpPr>
              <p:cNvPr id="732" name="Google Shape;732;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3" name="Google Shape;733;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34" name="Google Shape;734;p13"/>
            <p:cNvGrpSpPr/>
            <p:nvPr/>
          </p:nvGrpSpPr>
          <p:grpSpPr>
            <a:xfrm>
              <a:off x="5869732" y="1785069"/>
              <a:ext cx="432000" cy="101655"/>
              <a:chOff x="5815912" y="201588"/>
              <a:chExt cx="540000" cy="104994"/>
            </a:xfrm>
          </p:grpSpPr>
          <p:sp>
            <p:nvSpPr>
              <p:cNvPr id="735" name="Google Shape;735;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6" name="Google Shape;736;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37" name="Google Shape;737;p13"/>
            <p:cNvGrpSpPr/>
            <p:nvPr/>
          </p:nvGrpSpPr>
          <p:grpSpPr>
            <a:xfrm>
              <a:off x="5869732" y="2316007"/>
              <a:ext cx="432000" cy="101655"/>
              <a:chOff x="5815912" y="201588"/>
              <a:chExt cx="540000" cy="104994"/>
            </a:xfrm>
          </p:grpSpPr>
          <p:sp>
            <p:nvSpPr>
              <p:cNvPr id="738" name="Google Shape;738;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9" name="Google Shape;739;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0" name="Google Shape;740;p13"/>
            <p:cNvGrpSpPr/>
            <p:nvPr/>
          </p:nvGrpSpPr>
          <p:grpSpPr>
            <a:xfrm>
              <a:off x="5869732" y="2846944"/>
              <a:ext cx="432000" cy="101655"/>
              <a:chOff x="5815912" y="201588"/>
              <a:chExt cx="540000" cy="104994"/>
            </a:xfrm>
          </p:grpSpPr>
          <p:sp>
            <p:nvSpPr>
              <p:cNvPr id="741" name="Google Shape;741;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2" name="Google Shape;742;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3" name="Google Shape;743;p13"/>
            <p:cNvGrpSpPr/>
            <p:nvPr/>
          </p:nvGrpSpPr>
          <p:grpSpPr>
            <a:xfrm>
              <a:off x="5869732" y="3377883"/>
              <a:ext cx="432000" cy="101655"/>
              <a:chOff x="5815912" y="201588"/>
              <a:chExt cx="540000" cy="104994"/>
            </a:xfrm>
          </p:grpSpPr>
          <p:sp>
            <p:nvSpPr>
              <p:cNvPr id="744" name="Google Shape;744;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5" name="Google Shape;745;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6" name="Google Shape;746;p13"/>
            <p:cNvGrpSpPr/>
            <p:nvPr/>
          </p:nvGrpSpPr>
          <p:grpSpPr>
            <a:xfrm>
              <a:off x="5869732" y="3908820"/>
              <a:ext cx="432000" cy="101655"/>
              <a:chOff x="5815912" y="201588"/>
              <a:chExt cx="540000" cy="104994"/>
            </a:xfrm>
          </p:grpSpPr>
          <p:sp>
            <p:nvSpPr>
              <p:cNvPr id="747" name="Google Shape;747;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8" name="Google Shape;748;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9" name="Google Shape;749;p13"/>
            <p:cNvGrpSpPr/>
            <p:nvPr/>
          </p:nvGrpSpPr>
          <p:grpSpPr>
            <a:xfrm>
              <a:off x="5869732" y="4439758"/>
              <a:ext cx="432000" cy="101655"/>
              <a:chOff x="5815912" y="201588"/>
              <a:chExt cx="540000" cy="104994"/>
            </a:xfrm>
          </p:grpSpPr>
          <p:sp>
            <p:nvSpPr>
              <p:cNvPr id="750" name="Google Shape;750;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1" name="Google Shape;751;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52" name="Google Shape;752;p13"/>
            <p:cNvGrpSpPr/>
            <p:nvPr/>
          </p:nvGrpSpPr>
          <p:grpSpPr>
            <a:xfrm>
              <a:off x="5869732" y="4970697"/>
              <a:ext cx="432000" cy="101655"/>
              <a:chOff x="5815912" y="201588"/>
              <a:chExt cx="540000" cy="104994"/>
            </a:xfrm>
          </p:grpSpPr>
          <p:sp>
            <p:nvSpPr>
              <p:cNvPr id="753" name="Google Shape;75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4" name="Google Shape;75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55" name="Google Shape;755;p13"/>
            <p:cNvGrpSpPr/>
            <p:nvPr/>
          </p:nvGrpSpPr>
          <p:grpSpPr>
            <a:xfrm>
              <a:off x="5869732" y="5501635"/>
              <a:ext cx="432000" cy="101655"/>
              <a:chOff x="5815912" y="201588"/>
              <a:chExt cx="540000" cy="104994"/>
            </a:xfrm>
          </p:grpSpPr>
          <p:sp>
            <p:nvSpPr>
              <p:cNvPr id="756" name="Google Shape;75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7" name="Google Shape;75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58" name="Google Shape;758;p13"/>
            <p:cNvGrpSpPr/>
            <p:nvPr/>
          </p:nvGrpSpPr>
          <p:grpSpPr>
            <a:xfrm>
              <a:off x="5869732" y="6032572"/>
              <a:ext cx="432000" cy="101655"/>
              <a:chOff x="5815912" y="201588"/>
              <a:chExt cx="540000" cy="104994"/>
            </a:xfrm>
          </p:grpSpPr>
          <p:sp>
            <p:nvSpPr>
              <p:cNvPr id="759" name="Google Shape;75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0" name="Google Shape;76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761" name="Google Shape;761;p13"/>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62" name="Google Shape;762;p13"/>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63" name="Google Shape;763;p13"/>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64" name="Google Shape;764;p13">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5" name="Google Shape;765;p13">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6" name="Google Shape;766;p13">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7" name="Google Shape;767;p13">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8" name="Google Shape;768;p13">
            <a:hlinkClick r:id=""/>
          </p:cNvPr>
          <p:cNvSpPr/>
          <p:nvPr/>
        </p:nvSpPr>
        <p:spPr>
          <a:xfrm rot="5397851">
            <a:off x="-138220" y="3419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9" name="Google Shape;769;p13">
            <a:hlinkClick r:id=""/>
          </p:cNvPr>
          <p:cNvSpPr/>
          <p:nvPr/>
        </p:nvSpPr>
        <p:spPr>
          <a:xfrm rot="5397851">
            <a:off x="-138220" y="1302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70" name="Google Shape;770;p13">
            <a:hlinkClick r:id=""/>
          </p:cNvPr>
          <p:cNvSpPr/>
          <p:nvPr/>
        </p:nvSpPr>
        <p:spPr>
          <a:xfrm rot="5397851">
            <a:off x="-138220" y="2262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6 Apply 2">
  <p:cSld name="CUSTOM_16_1_1_1">
    <p:spTree>
      <p:nvGrpSpPr>
        <p:cNvPr id="1" name="Shape 771"/>
        <p:cNvGrpSpPr/>
        <p:nvPr/>
      </p:nvGrpSpPr>
      <p:grpSpPr>
        <a:xfrm>
          <a:off x="0" y="0"/>
          <a:ext cx="0" cy="0"/>
          <a:chOff x="0" y="0"/>
          <a:chExt cx="0" cy="0"/>
        </a:xfrm>
      </p:grpSpPr>
      <p:sp>
        <p:nvSpPr>
          <p:cNvPr id="772" name="Google Shape;772;p14"/>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73" name="Google Shape;773;p14"/>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74" name="Google Shape;774;p14"/>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5" name="Google Shape;775;p14"/>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76" name="Google Shape;776;p14"/>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77" name="Google Shape;777;p14"/>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78" name="Google Shape;778;p14"/>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79" name="Google Shape;779;p14"/>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80" name="Google Shape;780;p14"/>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81" name="Google Shape;781;p14"/>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82" name="Google Shape;782;p14"/>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83" name="Google Shape;783;p14"/>
          <p:cNvSpPr txBox="1">
            <a:spLocks noGrp="1"/>
          </p:cNvSpPr>
          <p:nvPr>
            <p:ph type="title"/>
          </p:nvPr>
        </p:nvSpPr>
        <p:spPr>
          <a:xfrm>
            <a:off x="795575" y="359550"/>
            <a:ext cx="4844400" cy="731400"/>
          </a:xfrm>
          <a:prstGeom prst="rect">
            <a:avLst/>
          </a:prstGeom>
          <a:solidFill>
            <a:schemeClr val="accent3"/>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784" name="Google Shape;784;p14"/>
          <p:cNvGrpSpPr/>
          <p:nvPr/>
        </p:nvGrpSpPr>
        <p:grpSpPr>
          <a:xfrm>
            <a:off x="5869732" y="192255"/>
            <a:ext cx="432000" cy="6472908"/>
            <a:chOff x="5869732" y="192255"/>
            <a:chExt cx="432000" cy="6472908"/>
          </a:xfrm>
        </p:grpSpPr>
        <p:grpSp>
          <p:nvGrpSpPr>
            <p:cNvPr id="785" name="Google Shape;785;p14"/>
            <p:cNvGrpSpPr/>
            <p:nvPr/>
          </p:nvGrpSpPr>
          <p:grpSpPr>
            <a:xfrm>
              <a:off x="5869732" y="192255"/>
              <a:ext cx="432000" cy="101655"/>
              <a:chOff x="5815912" y="201588"/>
              <a:chExt cx="540000" cy="104994"/>
            </a:xfrm>
          </p:grpSpPr>
          <p:sp>
            <p:nvSpPr>
              <p:cNvPr id="786" name="Google Shape;78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7" name="Google Shape;78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88" name="Google Shape;788;p14"/>
            <p:cNvGrpSpPr/>
            <p:nvPr/>
          </p:nvGrpSpPr>
          <p:grpSpPr>
            <a:xfrm>
              <a:off x="5869732" y="6563508"/>
              <a:ext cx="432000" cy="101655"/>
              <a:chOff x="5815912" y="201588"/>
              <a:chExt cx="540000" cy="104994"/>
            </a:xfrm>
          </p:grpSpPr>
          <p:sp>
            <p:nvSpPr>
              <p:cNvPr id="789" name="Google Shape;78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0" name="Google Shape;79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91" name="Google Shape;791;p14"/>
            <p:cNvGrpSpPr/>
            <p:nvPr/>
          </p:nvGrpSpPr>
          <p:grpSpPr>
            <a:xfrm>
              <a:off x="5869732" y="723193"/>
              <a:ext cx="432000" cy="101655"/>
              <a:chOff x="5815912" y="201588"/>
              <a:chExt cx="540000" cy="104994"/>
            </a:xfrm>
          </p:grpSpPr>
          <p:sp>
            <p:nvSpPr>
              <p:cNvPr id="792" name="Google Shape;79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3" name="Google Shape;79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94" name="Google Shape;794;p14"/>
            <p:cNvGrpSpPr/>
            <p:nvPr/>
          </p:nvGrpSpPr>
          <p:grpSpPr>
            <a:xfrm>
              <a:off x="5869732" y="1254131"/>
              <a:ext cx="432000" cy="101655"/>
              <a:chOff x="5815912" y="201588"/>
              <a:chExt cx="540000" cy="104994"/>
            </a:xfrm>
          </p:grpSpPr>
          <p:sp>
            <p:nvSpPr>
              <p:cNvPr id="795" name="Google Shape;795;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6" name="Google Shape;796;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97" name="Google Shape;797;p14"/>
            <p:cNvGrpSpPr/>
            <p:nvPr/>
          </p:nvGrpSpPr>
          <p:grpSpPr>
            <a:xfrm>
              <a:off x="5869732" y="1785069"/>
              <a:ext cx="432000" cy="101655"/>
              <a:chOff x="5815912" y="201588"/>
              <a:chExt cx="540000" cy="104994"/>
            </a:xfrm>
          </p:grpSpPr>
          <p:sp>
            <p:nvSpPr>
              <p:cNvPr id="798" name="Google Shape;798;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9" name="Google Shape;799;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0" name="Google Shape;800;p14"/>
            <p:cNvGrpSpPr/>
            <p:nvPr/>
          </p:nvGrpSpPr>
          <p:grpSpPr>
            <a:xfrm>
              <a:off x="5869732" y="2316007"/>
              <a:ext cx="432000" cy="101655"/>
              <a:chOff x="5815912" y="201588"/>
              <a:chExt cx="540000" cy="104994"/>
            </a:xfrm>
          </p:grpSpPr>
          <p:sp>
            <p:nvSpPr>
              <p:cNvPr id="801" name="Google Shape;801;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2" name="Google Shape;802;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3" name="Google Shape;803;p14"/>
            <p:cNvGrpSpPr/>
            <p:nvPr/>
          </p:nvGrpSpPr>
          <p:grpSpPr>
            <a:xfrm>
              <a:off x="5869732" y="2846944"/>
              <a:ext cx="432000" cy="101655"/>
              <a:chOff x="5815912" y="201588"/>
              <a:chExt cx="540000" cy="104994"/>
            </a:xfrm>
          </p:grpSpPr>
          <p:sp>
            <p:nvSpPr>
              <p:cNvPr id="804" name="Google Shape;804;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5" name="Google Shape;805;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6" name="Google Shape;806;p14"/>
            <p:cNvGrpSpPr/>
            <p:nvPr/>
          </p:nvGrpSpPr>
          <p:grpSpPr>
            <a:xfrm>
              <a:off x="5869732" y="3377883"/>
              <a:ext cx="432000" cy="101655"/>
              <a:chOff x="5815912" y="201588"/>
              <a:chExt cx="540000" cy="104994"/>
            </a:xfrm>
          </p:grpSpPr>
          <p:sp>
            <p:nvSpPr>
              <p:cNvPr id="807" name="Google Shape;807;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8" name="Google Shape;808;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9" name="Google Shape;809;p14"/>
            <p:cNvGrpSpPr/>
            <p:nvPr/>
          </p:nvGrpSpPr>
          <p:grpSpPr>
            <a:xfrm>
              <a:off x="5869732" y="3908820"/>
              <a:ext cx="432000" cy="101655"/>
              <a:chOff x="5815912" y="201588"/>
              <a:chExt cx="540000" cy="104994"/>
            </a:xfrm>
          </p:grpSpPr>
          <p:sp>
            <p:nvSpPr>
              <p:cNvPr id="810" name="Google Shape;810;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1" name="Google Shape;811;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12" name="Google Shape;812;p14"/>
            <p:cNvGrpSpPr/>
            <p:nvPr/>
          </p:nvGrpSpPr>
          <p:grpSpPr>
            <a:xfrm>
              <a:off x="5869732" y="4439758"/>
              <a:ext cx="432000" cy="101655"/>
              <a:chOff x="5815912" y="201588"/>
              <a:chExt cx="540000" cy="104994"/>
            </a:xfrm>
          </p:grpSpPr>
          <p:sp>
            <p:nvSpPr>
              <p:cNvPr id="813" name="Google Shape;813;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4" name="Google Shape;814;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15" name="Google Shape;815;p14"/>
            <p:cNvGrpSpPr/>
            <p:nvPr/>
          </p:nvGrpSpPr>
          <p:grpSpPr>
            <a:xfrm>
              <a:off x="5869732" y="4970697"/>
              <a:ext cx="432000" cy="101655"/>
              <a:chOff x="5815912" y="201588"/>
              <a:chExt cx="540000" cy="104994"/>
            </a:xfrm>
          </p:grpSpPr>
          <p:sp>
            <p:nvSpPr>
              <p:cNvPr id="816" name="Google Shape;81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7" name="Google Shape;81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18" name="Google Shape;818;p14"/>
            <p:cNvGrpSpPr/>
            <p:nvPr/>
          </p:nvGrpSpPr>
          <p:grpSpPr>
            <a:xfrm>
              <a:off x="5869732" y="5501635"/>
              <a:ext cx="432000" cy="101655"/>
              <a:chOff x="5815912" y="201588"/>
              <a:chExt cx="540000" cy="104994"/>
            </a:xfrm>
          </p:grpSpPr>
          <p:sp>
            <p:nvSpPr>
              <p:cNvPr id="819" name="Google Shape;81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0" name="Google Shape;82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21" name="Google Shape;821;p14"/>
            <p:cNvGrpSpPr/>
            <p:nvPr/>
          </p:nvGrpSpPr>
          <p:grpSpPr>
            <a:xfrm>
              <a:off x="5869732" y="6032572"/>
              <a:ext cx="432000" cy="101655"/>
              <a:chOff x="5815912" y="201588"/>
              <a:chExt cx="540000" cy="104994"/>
            </a:xfrm>
          </p:grpSpPr>
          <p:sp>
            <p:nvSpPr>
              <p:cNvPr id="822" name="Google Shape;82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3" name="Google Shape;82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824" name="Google Shape;824;p14"/>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25" name="Google Shape;825;p1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826" name="Google Shape;826;p1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827" name="Google Shape;827;p14">
            <a:hlinkClick r:id=""/>
          </p:cNvPr>
          <p:cNvSpPr/>
          <p:nvPr/>
        </p:nvSpPr>
        <p:spPr>
          <a:xfrm rot="5397851">
            <a:off x="-138220" y="3102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28" name="Google Shape;828;p14">
            <a:hlinkClick r:id=""/>
          </p:cNvPr>
          <p:cNvSpPr/>
          <p:nvPr/>
        </p:nvSpPr>
        <p:spPr>
          <a:xfrm rot="5397851">
            <a:off x="-138220" y="12703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29" name="Google Shape;829;p14">
            <a:hlinkClick r:id=""/>
          </p:cNvPr>
          <p:cNvSpPr/>
          <p:nvPr/>
        </p:nvSpPr>
        <p:spPr>
          <a:xfrm rot="5397851">
            <a:off x="-138220" y="2230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0" name="Google Shape;830;p14">
            <a:hlinkClick r:id=""/>
          </p:cNvPr>
          <p:cNvSpPr/>
          <p:nvPr/>
        </p:nvSpPr>
        <p:spPr>
          <a:xfrm rot="5397851">
            <a:off x="-138220" y="3190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1" name="Google Shape;831;p14">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2" name="Google Shape;832;p14">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3" name="Google Shape;833;p14">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6 Apply 3">
  <p:cSld name="CUSTOM_16_1_1_1_2">
    <p:spTree>
      <p:nvGrpSpPr>
        <p:cNvPr id="1" name="Shape 834"/>
        <p:cNvGrpSpPr/>
        <p:nvPr/>
      </p:nvGrpSpPr>
      <p:grpSpPr>
        <a:xfrm>
          <a:off x="0" y="0"/>
          <a:ext cx="0" cy="0"/>
          <a:chOff x="0" y="0"/>
          <a:chExt cx="0" cy="0"/>
        </a:xfrm>
      </p:grpSpPr>
      <p:sp>
        <p:nvSpPr>
          <p:cNvPr id="835" name="Google Shape;835;p15"/>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36" name="Google Shape;836;p15"/>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37" name="Google Shape;837;p15"/>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38" name="Google Shape;838;p15"/>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39" name="Google Shape;839;p15"/>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40" name="Google Shape;840;p15"/>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41" name="Google Shape;841;p15"/>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2" name="Google Shape;842;p15"/>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43" name="Google Shape;843;p15"/>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44" name="Google Shape;844;p15"/>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45" name="Google Shape;845;p15"/>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46" name="Google Shape;846;p15"/>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47" name="Google Shape;847;p15"/>
          <p:cNvSpPr txBox="1">
            <a:spLocks noGrp="1"/>
          </p:cNvSpPr>
          <p:nvPr>
            <p:ph type="title"/>
          </p:nvPr>
        </p:nvSpPr>
        <p:spPr>
          <a:xfrm>
            <a:off x="795575" y="359550"/>
            <a:ext cx="4844400" cy="731400"/>
          </a:xfrm>
          <a:prstGeom prst="rect">
            <a:avLst/>
          </a:prstGeom>
          <a:solidFill>
            <a:schemeClr val="accent3"/>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848" name="Google Shape;848;p15"/>
          <p:cNvGrpSpPr/>
          <p:nvPr/>
        </p:nvGrpSpPr>
        <p:grpSpPr>
          <a:xfrm>
            <a:off x="5869732" y="192255"/>
            <a:ext cx="432000" cy="6472908"/>
            <a:chOff x="5869732" y="192255"/>
            <a:chExt cx="432000" cy="6472908"/>
          </a:xfrm>
        </p:grpSpPr>
        <p:grpSp>
          <p:nvGrpSpPr>
            <p:cNvPr id="849" name="Google Shape;849;p15"/>
            <p:cNvGrpSpPr/>
            <p:nvPr/>
          </p:nvGrpSpPr>
          <p:grpSpPr>
            <a:xfrm>
              <a:off x="5869732" y="192255"/>
              <a:ext cx="432000" cy="101655"/>
              <a:chOff x="5815912" y="201588"/>
              <a:chExt cx="540000" cy="104994"/>
            </a:xfrm>
          </p:grpSpPr>
          <p:sp>
            <p:nvSpPr>
              <p:cNvPr id="850" name="Google Shape;850;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1" name="Google Shape;851;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52" name="Google Shape;852;p15"/>
            <p:cNvGrpSpPr/>
            <p:nvPr/>
          </p:nvGrpSpPr>
          <p:grpSpPr>
            <a:xfrm>
              <a:off x="5869732" y="6563508"/>
              <a:ext cx="432000" cy="101655"/>
              <a:chOff x="5815912" y="201588"/>
              <a:chExt cx="540000" cy="104994"/>
            </a:xfrm>
          </p:grpSpPr>
          <p:sp>
            <p:nvSpPr>
              <p:cNvPr id="853" name="Google Shape;853;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4" name="Google Shape;854;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55" name="Google Shape;855;p15"/>
            <p:cNvGrpSpPr/>
            <p:nvPr/>
          </p:nvGrpSpPr>
          <p:grpSpPr>
            <a:xfrm>
              <a:off x="5869732" y="723193"/>
              <a:ext cx="432000" cy="101655"/>
              <a:chOff x="5815912" y="201588"/>
              <a:chExt cx="540000" cy="104994"/>
            </a:xfrm>
          </p:grpSpPr>
          <p:sp>
            <p:nvSpPr>
              <p:cNvPr id="856" name="Google Shape;856;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57" name="Google Shape;857;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58" name="Google Shape;858;p15"/>
            <p:cNvGrpSpPr/>
            <p:nvPr/>
          </p:nvGrpSpPr>
          <p:grpSpPr>
            <a:xfrm>
              <a:off x="5869732" y="1254131"/>
              <a:ext cx="432000" cy="101655"/>
              <a:chOff x="5815912" y="201588"/>
              <a:chExt cx="540000" cy="104994"/>
            </a:xfrm>
          </p:grpSpPr>
          <p:sp>
            <p:nvSpPr>
              <p:cNvPr id="859" name="Google Shape;859;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0" name="Google Shape;860;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61" name="Google Shape;861;p15"/>
            <p:cNvGrpSpPr/>
            <p:nvPr/>
          </p:nvGrpSpPr>
          <p:grpSpPr>
            <a:xfrm>
              <a:off x="5869732" y="1785069"/>
              <a:ext cx="432000" cy="101655"/>
              <a:chOff x="5815912" y="201588"/>
              <a:chExt cx="540000" cy="104994"/>
            </a:xfrm>
          </p:grpSpPr>
          <p:sp>
            <p:nvSpPr>
              <p:cNvPr id="862" name="Google Shape;862;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3" name="Google Shape;863;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64" name="Google Shape;864;p15"/>
            <p:cNvGrpSpPr/>
            <p:nvPr/>
          </p:nvGrpSpPr>
          <p:grpSpPr>
            <a:xfrm>
              <a:off x="5869732" y="2316007"/>
              <a:ext cx="432000" cy="101655"/>
              <a:chOff x="5815912" y="201588"/>
              <a:chExt cx="540000" cy="104994"/>
            </a:xfrm>
          </p:grpSpPr>
          <p:sp>
            <p:nvSpPr>
              <p:cNvPr id="865" name="Google Shape;865;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6" name="Google Shape;866;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67" name="Google Shape;867;p15"/>
            <p:cNvGrpSpPr/>
            <p:nvPr/>
          </p:nvGrpSpPr>
          <p:grpSpPr>
            <a:xfrm>
              <a:off x="5869732" y="2846944"/>
              <a:ext cx="432000" cy="101655"/>
              <a:chOff x="5815912" y="201588"/>
              <a:chExt cx="540000" cy="104994"/>
            </a:xfrm>
          </p:grpSpPr>
          <p:sp>
            <p:nvSpPr>
              <p:cNvPr id="868" name="Google Shape;868;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9" name="Google Shape;869;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70" name="Google Shape;870;p15"/>
            <p:cNvGrpSpPr/>
            <p:nvPr/>
          </p:nvGrpSpPr>
          <p:grpSpPr>
            <a:xfrm>
              <a:off x="5869732" y="3377883"/>
              <a:ext cx="432000" cy="101655"/>
              <a:chOff x="5815912" y="201588"/>
              <a:chExt cx="540000" cy="104994"/>
            </a:xfrm>
          </p:grpSpPr>
          <p:sp>
            <p:nvSpPr>
              <p:cNvPr id="871" name="Google Shape;871;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2" name="Google Shape;872;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73" name="Google Shape;873;p15"/>
            <p:cNvGrpSpPr/>
            <p:nvPr/>
          </p:nvGrpSpPr>
          <p:grpSpPr>
            <a:xfrm>
              <a:off x="5869732" y="3908820"/>
              <a:ext cx="432000" cy="101655"/>
              <a:chOff x="5815912" y="201588"/>
              <a:chExt cx="540000" cy="104994"/>
            </a:xfrm>
          </p:grpSpPr>
          <p:sp>
            <p:nvSpPr>
              <p:cNvPr id="874" name="Google Shape;874;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5" name="Google Shape;875;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76" name="Google Shape;876;p15"/>
            <p:cNvGrpSpPr/>
            <p:nvPr/>
          </p:nvGrpSpPr>
          <p:grpSpPr>
            <a:xfrm>
              <a:off x="5869732" y="4439758"/>
              <a:ext cx="432000" cy="101655"/>
              <a:chOff x="5815912" y="201588"/>
              <a:chExt cx="540000" cy="104994"/>
            </a:xfrm>
          </p:grpSpPr>
          <p:sp>
            <p:nvSpPr>
              <p:cNvPr id="877" name="Google Shape;877;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78" name="Google Shape;878;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79" name="Google Shape;879;p15"/>
            <p:cNvGrpSpPr/>
            <p:nvPr/>
          </p:nvGrpSpPr>
          <p:grpSpPr>
            <a:xfrm>
              <a:off x="5869732" y="4970697"/>
              <a:ext cx="432000" cy="101655"/>
              <a:chOff x="5815912" y="201588"/>
              <a:chExt cx="540000" cy="104994"/>
            </a:xfrm>
          </p:grpSpPr>
          <p:sp>
            <p:nvSpPr>
              <p:cNvPr id="880" name="Google Shape;880;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1" name="Google Shape;881;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82" name="Google Shape;882;p15"/>
            <p:cNvGrpSpPr/>
            <p:nvPr/>
          </p:nvGrpSpPr>
          <p:grpSpPr>
            <a:xfrm>
              <a:off x="5869732" y="5501635"/>
              <a:ext cx="432000" cy="101655"/>
              <a:chOff x="5815912" y="201588"/>
              <a:chExt cx="540000" cy="104994"/>
            </a:xfrm>
          </p:grpSpPr>
          <p:sp>
            <p:nvSpPr>
              <p:cNvPr id="883" name="Google Shape;883;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4" name="Google Shape;884;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85" name="Google Shape;885;p15"/>
            <p:cNvGrpSpPr/>
            <p:nvPr/>
          </p:nvGrpSpPr>
          <p:grpSpPr>
            <a:xfrm>
              <a:off x="5869732" y="6032572"/>
              <a:ext cx="432000" cy="101655"/>
              <a:chOff x="5815912" y="201588"/>
              <a:chExt cx="540000" cy="104994"/>
            </a:xfrm>
          </p:grpSpPr>
          <p:sp>
            <p:nvSpPr>
              <p:cNvPr id="886" name="Google Shape;886;p1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87" name="Google Shape;887;p1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888" name="Google Shape;888;p15"/>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889" name="Google Shape;889;p15"/>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890" name="Google Shape;890;p15">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1" name="Google Shape;891;p15">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2" name="Google Shape;892;p15">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3" name="Google Shape;893;p15">
            <a:hlinkClick r:id=""/>
          </p:cNvPr>
          <p:cNvSpPr/>
          <p:nvPr/>
        </p:nvSpPr>
        <p:spPr>
          <a:xfrm rot="5397851">
            <a:off x="-138220" y="3102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4" name="Google Shape;894;p15">
            <a:hlinkClick r:id=""/>
          </p:cNvPr>
          <p:cNvSpPr/>
          <p:nvPr/>
        </p:nvSpPr>
        <p:spPr>
          <a:xfrm rot="5397851">
            <a:off x="-138220" y="12703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5" name="Google Shape;895;p15">
            <a:hlinkClick r:id=""/>
          </p:cNvPr>
          <p:cNvSpPr/>
          <p:nvPr/>
        </p:nvSpPr>
        <p:spPr>
          <a:xfrm rot="5397851">
            <a:off x="-138220" y="2230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6" name="Google Shape;896;p15">
            <a:hlinkClick r:id=""/>
          </p:cNvPr>
          <p:cNvSpPr/>
          <p:nvPr/>
        </p:nvSpPr>
        <p:spPr>
          <a:xfrm rot="5397851">
            <a:off x="-138220" y="3190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7 Share 1">
  <p:cSld name="CUSTOM_16_1_1_1_2_1">
    <p:spTree>
      <p:nvGrpSpPr>
        <p:cNvPr id="1" name="Shape 897"/>
        <p:cNvGrpSpPr/>
        <p:nvPr/>
      </p:nvGrpSpPr>
      <p:grpSpPr>
        <a:xfrm>
          <a:off x="0" y="0"/>
          <a:ext cx="0" cy="0"/>
          <a:chOff x="0" y="0"/>
          <a:chExt cx="0" cy="0"/>
        </a:xfrm>
      </p:grpSpPr>
      <p:sp>
        <p:nvSpPr>
          <p:cNvPr id="898" name="Google Shape;898;p16"/>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9" name="Google Shape;899;p16"/>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0" name="Google Shape;900;p16"/>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1" name="Google Shape;901;p16"/>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2" name="Google Shape;902;p16"/>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3" name="Google Shape;903;p16"/>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4" name="Google Shape;904;p16"/>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5" name="Google Shape;905;p16"/>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6" name="Google Shape;906;p16"/>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7" name="Google Shape;907;p16"/>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8" name="Google Shape;908;p16"/>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9" name="Google Shape;909;p16"/>
          <p:cNvSpPr txBox="1">
            <a:spLocks noGrp="1"/>
          </p:cNvSpPr>
          <p:nvPr>
            <p:ph type="title"/>
          </p:nvPr>
        </p:nvSpPr>
        <p:spPr>
          <a:xfrm>
            <a:off x="795575" y="359550"/>
            <a:ext cx="4844400" cy="731400"/>
          </a:xfrm>
          <a:prstGeom prst="rect">
            <a:avLst/>
          </a:prstGeom>
          <a:solidFill>
            <a:schemeClr val="accent4"/>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910" name="Google Shape;910;p16"/>
          <p:cNvGrpSpPr/>
          <p:nvPr/>
        </p:nvGrpSpPr>
        <p:grpSpPr>
          <a:xfrm>
            <a:off x="5869732" y="192255"/>
            <a:ext cx="432000" cy="6472908"/>
            <a:chOff x="5869732" y="192255"/>
            <a:chExt cx="432000" cy="6472908"/>
          </a:xfrm>
        </p:grpSpPr>
        <p:grpSp>
          <p:nvGrpSpPr>
            <p:cNvPr id="911" name="Google Shape;911;p16"/>
            <p:cNvGrpSpPr/>
            <p:nvPr/>
          </p:nvGrpSpPr>
          <p:grpSpPr>
            <a:xfrm>
              <a:off x="5869732" y="192255"/>
              <a:ext cx="432000" cy="101655"/>
              <a:chOff x="5815912" y="201588"/>
              <a:chExt cx="540000" cy="104994"/>
            </a:xfrm>
          </p:grpSpPr>
          <p:sp>
            <p:nvSpPr>
              <p:cNvPr id="912" name="Google Shape;91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3" name="Google Shape;91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14" name="Google Shape;914;p16"/>
            <p:cNvGrpSpPr/>
            <p:nvPr/>
          </p:nvGrpSpPr>
          <p:grpSpPr>
            <a:xfrm>
              <a:off x="5869732" y="6563508"/>
              <a:ext cx="432000" cy="101655"/>
              <a:chOff x="5815912" y="201588"/>
              <a:chExt cx="540000" cy="104994"/>
            </a:xfrm>
          </p:grpSpPr>
          <p:sp>
            <p:nvSpPr>
              <p:cNvPr id="915" name="Google Shape;91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6" name="Google Shape;91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17" name="Google Shape;917;p16"/>
            <p:cNvGrpSpPr/>
            <p:nvPr/>
          </p:nvGrpSpPr>
          <p:grpSpPr>
            <a:xfrm>
              <a:off x="5869732" y="723193"/>
              <a:ext cx="432000" cy="101655"/>
              <a:chOff x="5815912" y="201588"/>
              <a:chExt cx="540000" cy="104994"/>
            </a:xfrm>
          </p:grpSpPr>
          <p:sp>
            <p:nvSpPr>
              <p:cNvPr id="918" name="Google Shape;91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9" name="Google Shape;91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0" name="Google Shape;920;p16"/>
            <p:cNvGrpSpPr/>
            <p:nvPr/>
          </p:nvGrpSpPr>
          <p:grpSpPr>
            <a:xfrm>
              <a:off x="5869732" y="1254131"/>
              <a:ext cx="432000" cy="101655"/>
              <a:chOff x="5815912" y="201588"/>
              <a:chExt cx="540000" cy="104994"/>
            </a:xfrm>
          </p:grpSpPr>
          <p:sp>
            <p:nvSpPr>
              <p:cNvPr id="921" name="Google Shape;921;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2" name="Google Shape;922;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3" name="Google Shape;923;p16"/>
            <p:cNvGrpSpPr/>
            <p:nvPr/>
          </p:nvGrpSpPr>
          <p:grpSpPr>
            <a:xfrm>
              <a:off x="5869732" y="1785069"/>
              <a:ext cx="432000" cy="101655"/>
              <a:chOff x="5815912" y="201588"/>
              <a:chExt cx="540000" cy="104994"/>
            </a:xfrm>
          </p:grpSpPr>
          <p:sp>
            <p:nvSpPr>
              <p:cNvPr id="924" name="Google Shape;924;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5" name="Google Shape;925;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6" name="Google Shape;926;p16"/>
            <p:cNvGrpSpPr/>
            <p:nvPr/>
          </p:nvGrpSpPr>
          <p:grpSpPr>
            <a:xfrm>
              <a:off x="5869732" y="2316007"/>
              <a:ext cx="432000" cy="101655"/>
              <a:chOff x="5815912" y="201588"/>
              <a:chExt cx="540000" cy="104994"/>
            </a:xfrm>
          </p:grpSpPr>
          <p:sp>
            <p:nvSpPr>
              <p:cNvPr id="927" name="Google Shape;927;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8" name="Google Shape;928;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9" name="Google Shape;929;p16"/>
            <p:cNvGrpSpPr/>
            <p:nvPr/>
          </p:nvGrpSpPr>
          <p:grpSpPr>
            <a:xfrm>
              <a:off x="5869732" y="2846944"/>
              <a:ext cx="432000" cy="101655"/>
              <a:chOff x="5815912" y="201588"/>
              <a:chExt cx="540000" cy="104994"/>
            </a:xfrm>
          </p:grpSpPr>
          <p:sp>
            <p:nvSpPr>
              <p:cNvPr id="930" name="Google Shape;930;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1" name="Google Shape;931;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32" name="Google Shape;932;p16"/>
            <p:cNvGrpSpPr/>
            <p:nvPr/>
          </p:nvGrpSpPr>
          <p:grpSpPr>
            <a:xfrm>
              <a:off x="5869732" y="3377883"/>
              <a:ext cx="432000" cy="101655"/>
              <a:chOff x="5815912" y="201588"/>
              <a:chExt cx="540000" cy="104994"/>
            </a:xfrm>
          </p:grpSpPr>
          <p:sp>
            <p:nvSpPr>
              <p:cNvPr id="933" name="Google Shape;933;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4" name="Google Shape;934;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35" name="Google Shape;935;p16"/>
            <p:cNvGrpSpPr/>
            <p:nvPr/>
          </p:nvGrpSpPr>
          <p:grpSpPr>
            <a:xfrm>
              <a:off x="5869732" y="3908820"/>
              <a:ext cx="432000" cy="101655"/>
              <a:chOff x="5815912" y="201588"/>
              <a:chExt cx="540000" cy="104994"/>
            </a:xfrm>
          </p:grpSpPr>
          <p:sp>
            <p:nvSpPr>
              <p:cNvPr id="936" name="Google Shape;936;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7" name="Google Shape;937;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38" name="Google Shape;938;p16"/>
            <p:cNvGrpSpPr/>
            <p:nvPr/>
          </p:nvGrpSpPr>
          <p:grpSpPr>
            <a:xfrm>
              <a:off x="5869732" y="4439758"/>
              <a:ext cx="432000" cy="101655"/>
              <a:chOff x="5815912" y="201588"/>
              <a:chExt cx="540000" cy="104994"/>
            </a:xfrm>
          </p:grpSpPr>
          <p:sp>
            <p:nvSpPr>
              <p:cNvPr id="939" name="Google Shape;939;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0" name="Google Shape;940;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41" name="Google Shape;941;p16"/>
            <p:cNvGrpSpPr/>
            <p:nvPr/>
          </p:nvGrpSpPr>
          <p:grpSpPr>
            <a:xfrm>
              <a:off x="5869732" y="4970697"/>
              <a:ext cx="432000" cy="101655"/>
              <a:chOff x="5815912" y="201588"/>
              <a:chExt cx="540000" cy="104994"/>
            </a:xfrm>
          </p:grpSpPr>
          <p:sp>
            <p:nvSpPr>
              <p:cNvPr id="942" name="Google Shape;94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3" name="Google Shape;94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44" name="Google Shape;944;p16"/>
            <p:cNvGrpSpPr/>
            <p:nvPr/>
          </p:nvGrpSpPr>
          <p:grpSpPr>
            <a:xfrm>
              <a:off x="5869732" y="5501635"/>
              <a:ext cx="432000" cy="101655"/>
              <a:chOff x="5815912" y="201588"/>
              <a:chExt cx="540000" cy="104994"/>
            </a:xfrm>
          </p:grpSpPr>
          <p:sp>
            <p:nvSpPr>
              <p:cNvPr id="945" name="Google Shape;94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6" name="Google Shape;94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47" name="Google Shape;947;p16"/>
            <p:cNvGrpSpPr/>
            <p:nvPr/>
          </p:nvGrpSpPr>
          <p:grpSpPr>
            <a:xfrm>
              <a:off x="5869732" y="6032572"/>
              <a:ext cx="432000" cy="101655"/>
              <a:chOff x="5815912" y="201588"/>
              <a:chExt cx="540000" cy="104994"/>
            </a:xfrm>
          </p:grpSpPr>
          <p:sp>
            <p:nvSpPr>
              <p:cNvPr id="948" name="Google Shape;94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9" name="Google Shape;94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950" name="Google Shape;950;p16"/>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51" name="Google Shape;951;p16"/>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952" name="Google Shape;952;p16"/>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953" name="Google Shape;953;p16">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4" name="Google Shape;954;p16">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5" name="Google Shape;955;p16">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6" name="Google Shape;956;p16">
            <a:hlinkClick r:id=""/>
          </p:cNvPr>
          <p:cNvSpPr/>
          <p:nvPr/>
        </p:nvSpPr>
        <p:spPr>
          <a:xfrm rot="5397851">
            <a:off x="-138220" y="3102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7" name="Google Shape;957;p16">
            <a:hlinkClick r:id=""/>
          </p:cNvPr>
          <p:cNvSpPr/>
          <p:nvPr/>
        </p:nvSpPr>
        <p:spPr>
          <a:xfrm rot="5397851">
            <a:off x="-138220" y="12703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8" name="Google Shape;958;p16">
            <a:hlinkClick r:id=""/>
          </p:cNvPr>
          <p:cNvSpPr/>
          <p:nvPr/>
        </p:nvSpPr>
        <p:spPr>
          <a:xfrm rot="5397851">
            <a:off x="-138220" y="2230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9" name="Google Shape;959;p16">
            <a:hlinkClick r:id=""/>
          </p:cNvPr>
          <p:cNvSpPr/>
          <p:nvPr/>
        </p:nvSpPr>
        <p:spPr>
          <a:xfrm rot="5397851">
            <a:off x="-138220" y="3190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7 Share 2">
  <p:cSld name="CUSTOM_16_1_1_1_1">
    <p:spTree>
      <p:nvGrpSpPr>
        <p:cNvPr id="1" name="Shape 960"/>
        <p:cNvGrpSpPr/>
        <p:nvPr/>
      </p:nvGrpSpPr>
      <p:grpSpPr>
        <a:xfrm>
          <a:off x="0" y="0"/>
          <a:ext cx="0" cy="0"/>
          <a:chOff x="0" y="0"/>
          <a:chExt cx="0" cy="0"/>
        </a:xfrm>
      </p:grpSpPr>
      <p:sp>
        <p:nvSpPr>
          <p:cNvPr id="961" name="Google Shape;961;p17"/>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62" name="Google Shape;962;p17"/>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3" name="Google Shape;963;p17"/>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4" name="Google Shape;964;p17"/>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5" name="Google Shape;965;p17"/>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6" name="Google Shape;966;p17"/>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7" name="Google Shape;967;p17"/>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8" name="Google Shape;968;p17"/>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9" name="Google Shape;969;p17"/>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70" name="Google Shape;970;p17"/>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71" name="Google Shape;971;p17"/>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72" name="Google Shape;972;p17"/>
          <p:cNvSpPr txBox="1">
            <a:spLocks noGrp="1"/>
          </p:cNvSpPr>
          <p:nvPr>
            <p:ph type="title"/>
          </p:nvPr>
        </p:nvSpPr>
        <p:spPr>
          <a:xfrm>
            <a:off x="795575" y="359550"/>
            <a:ext cx="4844400" cy="731400"/>
          </a:xfrm>
          <a:prstGeom prst="rect">
            <a:avLst/>
          </a:prstGeom>
          <a:solidFill>
            <a:schemeClr val="accent4"/>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973" name="Google Shape;973;p17"/>
          <p:cNvGrpSpPr/>
          <p:nvPr/>
        </p:nvGrpSpPr>
        <p:grpSpPr>
          <a:xfrm>
            <a:off x="5869732" y="192255"/>
            <a:ext cx="432000" cy="6472908"/>
            <a:chOff x="5869732" y="192255"/>
            <a:chExt cx="432000" cy="6472908"/>
          </a:xfrm>
        </p:grpSpPr>
        <p:grpSp>
          <p:nvGrpSpPr>
            <p:cNvPr id="974" name="Google Shape;974;p17"/>
            <p:cNvGrpSpPr/>
            <p:nvPr/>
          </p:nvGrpSpPr>
          <p:grpSpPr>
            <a:xfrm>
              <a:off x="5869732" y="192255"/>
              <a:ext cx="432000" cy="101655"/>
              <a:chOff x="5815912" y="201588"/>
              <a:chExt cx="540000" cy="104994"/>
            </a:xfrm>
          </p:grpSpPr>
          <p:sp>
            <p:nvSpPr>
              <p:cNvPr id="975" name="Google Shape;97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6" name="Google Shape;97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77" name="Google Shape;977;p17"/>
            <p:cNvGrpSpPr/>
            <p:nvPr/>
          </p:nvGrpSpPr>
          <p:grpSpPr>
            <a:xfrm>
              <a:off x="5869732" y="6563508"/>
              <a:ext cx="432000" cy="101655"/>
              <a:chOff x="5815912" y="201588"/>
              <a:chExt cx="540000" cy="104994"/>
            </a:xfrm>
          </p:grpSpPr>
          <p:sp>
            <p:nvSpPr>
              <p:cNvPr id="978" name="Google Shape;97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9" name="Google Shape;97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0" name="Google Shape;980;p17"/>
            <p:cNvGrpSpPr/>
            <p:nvPr/>
          </p:nvGrpSpPr>
          <p:grpSpPr>
            <a:xfrm>
              <a:off x="5869732" y="723193"/>
              <a:ext cx="432000" cy="101655"/>
              <a:chOff x="5815912" y="201588"/>
              <a:chExt cx="540000" cy="104994"/>
            </a:xfrm>
          </p:grpSpPr>
          <p:sp>
            <p:nvSpPr>
              <p:cNvPr id="981" name="Google Shape;98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2" name="Google Shape;98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3" name="Google Shape;983;p17"/>
            <p:cNvGrpSpPr/>
            <p:nvPr/>
          </p:nvGrpSpPr>
          <p:grpSpPr>
            <a:xfrm>
              <a:off x="5869732" y="1254131"/>
              <a:ext cx="432000" cy="101655"/>
              <a:chOff x="5815912" y="201588"/>
              <a:chExt cx="540000" cy="104994"/>
            </a:xfrm>
          </p:grpSpPr>
          <p:sp>
            <p:nvSpPr>
              <p:cNvPr id="984" name="Google Shape;984;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5" name="Google Shape;985;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6" name="Google Shape;986;p17"/>
            <p:cNvGrpSpPr/>
            <p:nvPr/>
          </p:nvGrpSpPr>
          <p:grpSpPr>
            <a:xfrm>
              <a:off x="5869732" y="1785069"/>
              <a:ext cx="432000" cy="101655"/>
              <a:chOff x="5815912" y="201588"/>
              <a:chExt cx="540000" cy="104994"/>
            </a:xfrm>
          </p:grpSpPr>
          <p:sp>
            <p:nvSpPr>
              <p:cNvPr id="987" name="Google Shape;987;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8" name="Google Shape;988;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9" name="Google Shape;989;p17"/>
            <p:cNvGrpSpPr/>
            <p:nvPr/>
          </p:nvGrpSpPr>
          <p:grpSpPr>
            <a:xfrm>
              <a:off x="5869732" y="2316007"/>
              <a:ext cx="432000" cy="101655"/>
              <a:chOff x="5815912" y="201588"/>
              <a:chExt cx="540000" cy="104994"/>
            </a:xfrm>
          </p:grpSpPr>
          <p:sp>
            <p:nvSpPr>
              <p:cNvPr id="990" name="Google Shape;990;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1" name="Google Shape;991;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2" name="Google Shape;992;p17"/>
            <p:cNvGrpSpPr/>
            <p:nvPr/>
          </p:nvGrpSpPr>
          <p:grpSpPr>
            <a:xfrm>
              <a:off x="5869732" y="2846944"/>
              <a:ext cx="432000" cy="101655"/>
              <a:chOff x="5815912" y="201588"/>
              <a:chExt cx="540000" cy="104994"/>
            </a:xfrm>
          </p:grpSpPr>
          <p:sp>
            <p:nvSpPr>
              <p:cNvPr id="993" name="Google Shape;993;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4" name="Google Shape;994;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5" name="Google Shape;995;p17"/>
            <p:cNvGrpSpPr/>
            <p:nvPr/>
          </p:nvGrpSpPr>
          <p:grpSpPr>
            <a:xfrm>
              <a:off x="5869732" y="3377883"/>
              <a:ext cx="432000" cy="101655"/>
              <a:chOff x="5815912" y="201588"/>
              <a:chExt cx="540000" cy="104994"/>
            </a:xfrm>
          </p:grpSpPr>
          <p:sp>
            <p:nvSpPr>
              <p:cNvPr id="996" name="Google Shape;996;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7" name="Google Shape;997;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8" name="Google Shape;998;p17"/>
            <p:cNvGrpSpPr/>
            <p:nvPr/>
          </p:nvGrpSpPr>
          <p:grpSpPr>
            <a:xfrm>
              <a:off x="5869732" y="3908820"/>
              <a:ext cx="432000" cy="101655"/>
              <a:chOff x="5815912" y="201588"/>
              <a:chExt cx="540000" cy="104994"/>
            </a:xfrm>
          </p:grpSpPr>
          <p:sp>
            <p:nvSpPr>
              <p:cNvPr id="999" name="Google Shape;999;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0" name="Google Shape;1000;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01" name="Google Shape;1001;p17"/>
            <p:cNvGrpSpPr/>
            <p:nvPr/>
          </p:nvGrpSpPr>
          <p:grpSpPr>
            <a:xfrm>
              <a:off x="5869732" y="4439758"/>
              <a:ext cx="432000" cy="101655"/>
              <a:chOff x="5815912" y="201588"/>
              <a:chExt cx="540000" cy="104994"/>
            </a:xfrm>
          </p:grpSpPr>
          <p:sp>
            <p:nvSpPr>
              <p:cNvPr id="1002" name="Google Shape;1002;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3" name="Google Shape;1003;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04" name="Google Shape;1004;p17"/>
            <p:cNvGrpSpPr/>
            <p:nvPr/>
          </p:nvGrpSpPr>
          <p:grpSpPr>
            <a:xfrm>
              <a:off x="5869732" y="4970697"/>
              <a:ext cx="432000" cy="101655"/>
              <a:chOff x="5815912" y="201588"/>
              <a:chExt cx="540000" cy="104994"/>
            </a:xfrm>
          </p:grpSpPr>
          <p:sp>
            <p:nvSpPr>
              <p:cNvPr id="1005" name="Google Shape;100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6" name="Google Shape;100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07" name="Google Shape;1007;p17"/>
            <p:cNvGrpSpPr/>
            <p:nvPr/>
          </p:nvGrpSpPr>
          <p:grpSpPr>
            <a:xfrm>
              <a:off x="5869732" y="5501635"/>
              <a:ext cx="432000" cy="101655"/>
              <a:chOff x="5815912" y="201588"/>
              <a:chExt cx="540000" cy="104994"/>
            </a:xfrm>
          </p:grpSpPr>
          <p:sp>
            <p:nvSpPr>
              <p:cNvPr id="1008" name="Google Shape;100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9" name="Google Shape;100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10" name="Google Shape;1010;p17"/>
            <p:cNvGrpSpPr/>
            <p:nvPr/>
          </p:nvGrpSpPr>
          <p:grpSpPr>
            <a:xfrm>
              <a:off x="5869732" y="6032572"/>
              <a:ext cx="432000" cy="101655"/>
              <a:chOff x="5815912" y="201588"/>
              <a:chExt cx="540000" cy="104994"/>
            </a:xfrm>
          </p:grpSpPr>
          <p:sp>
            <p:nvSpPr>
              <p:cNvPr id="1011" name="Google Shape;101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2" name="Google Shape;101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013" name="Google Shape;1013;p17"/>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14" name="Google Shape;1014;p17"/>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15" name="Google Shape;1015;p17"/>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16" name="Google Shape;1016;p17">
            <a:hlinkClick r:id=""/>
          </p:cNvPr>
          <p:cNvSpPr/>
          <p:nvPr/>
        </p:nvSpPr>
        <p:spPr>
          <a:xfrm rot="5397851">
            <a:off x="-117745" y="3417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17" name="Google Shape;1017;p17">
            <a:hlinkClick r:id=""/>
          </p:cNvPr>
          <p:cNvSpPr/>
          <p:nvPr/>
        </p:nvSpPr>
        <p:spPr>
          <a:xfrm rot="5397851">
            <a:off x="-117745" y="13018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18" name="Google Shape;1018;p17">
            <a:hlinkClick r:id=""/>
          </p:cNvPr>
          <p:cNvSpPr/>
          <p:nvPr/>
        </p:nvSpPr>
        <p:spPr>
          <a:xfrm rot="5397851">
            <a:off x="-117745" y="22619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19" name="Google Shape;1019;p17">
            <a:hlinkClick r:id=""/>
          </p:cNvPr>
          <p:cNvSpPr/>
          <p:nvPr/>
        </p:nvSpPr>
        <p:spPr>
          <a:xfrm rot="5397851">
            <a:off x="-117745" y="32220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20" name="Google Shape;1020;p17">
            <a:hlinkClick r:id=""/>
          </p:cNvPr>
          <p:cNvSpPr/>
          <p:nvPr/>
        </p:nvSpPr>
        <p:spPr>
          <a:xfrm rot="5397851">
            <a:off x="-117745" y="41821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21" name="Google Shape;1021;p17">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22" name="Google Shape;1022;p17">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7 Share 3">
  <p:cSld name="CUSTOM_16_1_1_1_1_2">
    <p:spTree>
      <p:nvGrpSpPr>
        <p:cNvPr id="1" name="Shape 1023"/>
        <p:cNvGrpSpPr/>
        <p:nvPr/>
      </p:nvGrpSpPr>
      <p:grpSpPr>
        <a:xfrm>
          <a:off x="0" y="0"/>
          <a:ext cx="0" cy="0"/>
          <a:chOff x="0" y="0"/>
          <a:chExt cx="0" cy="0"/>
        </a:xfrm>
      </p:grpSpPr>
      <p:sp>
        <p:nvSpPr>
          <p:cNvPr id="1024" name="Google Shape;1024;p18"/>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5" name="Google Shape;1025;p18"/>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6" name="Google Shape;1026;p18"/>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7" name="Google Shape;1027;p18"/>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8" name="Google Shape;1028;p18"/>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9" name="Google Shape;1029;p18"/>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30" name="Google Shape;1030;p18"/>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31" name="Google Shape;1031;p18"/>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2" name="Google Shape;1032;p18"/>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33" name="Google Shape;1033;p18"/>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34" name="Google Shape;1034;p18"/>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5" name="Google Shape;1035;p18"/>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36" name="Google Shape;1036;p18"/>
          <p:cNvSpPr txBox="1">
            <a:spLocks noGrp="1"/>
          </p:cNvSpPr>
          <p:nvPr>
            <p:ph type="title"/>
          </p:nvPr>
        </p:nvSpPr>
        <p:spPr>
          <a:xfrm>
            <a:off x="795575" y="359550"/>
            <a:ext cx="4844400" cy="731400"/>
          </a:xfrm>
          <a:prstGeom prst="rect">
            <a:avLst/>
          </a:prstGeom>
          <a:solidFill>
            <a:schemeClr val="accent4"/>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037" name="Google Shape;1037;p18"/>
          <p:cNvGrpSpPr/>
          <p:nvPr/>
        </p:nvGrpSpPr>
        <p:grpSpPr>
          <a:xfrm>
            <a:off x="5869732" y="192255"/>
            <a:ext cx="432000" cy="6472908"/>
            <a:chOff x="5869732" y="192255"/>
            <a:chExt cx="432000" cy="6472908"/>
          </a:xfrm>
        </p:grpSpPr>
        <p:grpSp>
          <p:nvGrpSpPr>
            <p:cNvPr id="1038" name="Google Shape;1038;p18"/>
            <p:cNvGrpSpPr/>
            <p:nvPr/>
          </p:nvGrpSpPr>
          <p:grpSpPr>
            <a:xfrm>
              <a:off x="5869732" y="192255"/>
              <a:ext cx="432000" cy="101655"/>
              <a:chOff x="5815912" y="201588"/>
              <a:chExt cx="540000" cy="104994"/>
            </a:xfrm>
          </p:grpSpPr>
          <p:sp>
            <p:nvSpPr>
              <p:cNvPr id="1039" name="Google Shape;103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0" name="Google Shape;104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41" name="Google Shape;1041;p18"/>
            <p:cNvGrpSpPr/>
            <p:nvPr/>
          </p:nvGrpSpPr>
          <p:grpSpPr>
            <a:xfrm>
              <a:off x="5869732" y="6563508"/>
              <a:ext cx="432000" cy="101655"/>
              <a:chOff x="5815912" y="201588"/>
              <a:chExt cx="540000" cy="104994"/>
            </a:xfrm>
          </p:grpSpPr>
          <p:sp>
            <p:nvSpPr>
              <p:cNvPr id="1042" name="Google Shape;104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3" name="Google Shape;104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44" name="Google Shape;1044;p18"/>
            <p:cNvGrpSpPr/>
            <p:nvPr/>
          </p:nvGrpSpPr>
          <p:grpSpPr>
            <a:xfrm>
              <a:off x="5869732" y="723193"/>
              <a:ext cx="432000" cy="101655"/>
              <a:chOff x="5815912" y="201588"/>
              <a:chExt cx="540000" cy="104994"/>
            </a:xfrm>
          </p:grpSpPr>
          <p:sp>
            <p:nvSpPr>
              <p:cNvPr id="1045" name="Google Shape;104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6" name="Google Shape;104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47" name="Google Shape;1047;p18"/>
            <p:cNvGrpSpPr/>
            <p:nvPr/>
          </p:nvGrpSpPr>
          <p:grpSpPr>
            <a:xfrm>
              <a:off x="5869732" y="1254131"/>
              <a:ext cx="432000" cy="101655"/>
              <a:chOff x="5815912" y="201588"/>
              <a:chExt cx="540000" cy="104994"/>
            </a:xfrm>
          </p:grpSpPr>
          <p:sp>
            <p:nvSpPr>
              <p:cNvPr id="1048" name="Google Shape;1048;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9" name="Google Shape;1049;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0" name="Google Shape;1050;p18"/>
            <p:cNvGrpSpPr/>
            <p:nvPr/>
          </p:nvGrpSpPr>
          <p:grpSpPr>
            <a:xfrm>
              <a:off x="5869732" y="1785069"/>
              <a:ext cx="432000" cy="101655"/>
              <a:chOff x="5815912" y="201588"/>
              <a:chExt cx="540000" cy="104994"/>
            </a:xfrm>
          </p:grpSpPr>
          <p:sp>
            <p:nvSpPr>
              <p:cNvPr id="1051" name="Google Shape;1051;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2" name="Google Shape;1052;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3" name="Google Shape;1053;p18"/>
            <p:cNvGrpSpPr/>
            <p:nvPr/>
          </p:nvGrpSpPr>
          <p:grpSpPr>
            <a:xfrm>
              <a:off x="5869732" y="2316007"/>
              <a:ext cx="432000" cy="101655"/>
              <a:chOff x="5815912" y="201588"/>
              <a:chExt cx="540000" cy="104994"/>
            </a:xfrm>
          </p:grpSpPr>
          <p:sp>
            <p:nvSpPr>
              <p:cNvPr id="1054" name="Google Shape;1054;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5" name="Google Shape;1055;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6" name="Google Shape;1056;p18"/>
            <p:cNvGrpSpPr/>
            <p:nvPr/>
          </p:nvGrpSpPr>
          <p:grpSpPr>
            <a:xfrm>
              <a:off x="5869732" y="2846944"/>
              <a:ext cx="432000" cy="101655"/>
              <a:chOff x="5815912" y="201588"/>
              <a:chExt cx="540000" cy="104994"/>
            </a:xfrm>
          </p:grpSpPr>
          <p:sp>
            <p:nvSpPr>
              <p:cNvPr id="1057" name="Google Shape;1057;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8" name="Google Shape;1058;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9" name="Google Shape;1059;p18"/>
            <p:cNvGrpSpPr/>
            <p:nvPr/>
          </p:nvGrpSpPr>
          <p:grpSpPr>
            <a:xfrm>
              <a:off x="5869732" y="3377883"/>
              <a:ext cx="432000" cy="101655"/>
              <a:chOff x="5815912" y="201588"/>
              <a:chExt cx="540000" cy="104994"/>
            </a:xfrm>
          </p:grpSpPr>
          <p:sp>
            <p:nvSpPr>
              <p:cNvPr id="1060" name="Google Shape;1060;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1" name="Google Shape;1061;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62" name="Google Shape;1062;p18"/>
            <p:cNvGrpSpPr/>
            <p:nvPr/>
          </p:nvGrpSpPr>
          <p:grpSpPr>
            <a:xfrm>
              <a:off x="5869732" y="3908820"/>
              <a:ext cx="432000" cy="101655"/>
              <a:chOff x="5815912" y="201588"/>
              <a:chExt cx="540000" cy="104994"/>
            </a:xfrm>
          </p:grpSpPr>
          <p:sp>
            <p:nvSpPr>
              <p:cNvPr id="1063" name="Google Shape;1063;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4" name="Google Shape;1064;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65" name="Google Shape;1065;p18"/>
            <p:cNvGrpSpPr/>
            <p:nvPr/>
          </p:nvGrpSpPr>
          <p:grpSpPr>
            <a:xfrm>
              <a:off x="5869732" y="4439758"/>
              <a:ext cx="432000" cy="101655"/>
              <a:chOff x="5815912" y="201588"/>
              <a:chExt cx="540000" cy="104994"/>
            </a:xfrm>
          </p:grpSpPr>
          <p:sp>
            <p:nvSpPr>
              <p:cNvPr id="1066" name="Google Shape;1066;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7" name="Google Shape;1067;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68" name="Google Shape;1068;p18"/>
            <p:cNvGrpSpPr/>
            <p:nvPr/>
          </p:nvGrpSpPr>
          <p:grpSpPr>
            <a:xfrm>
              <a:off x="5869732" y="4970697"/>
              <a:ext cx="432000" cy="101655"/>
              <a:chOff x="5815912" y="201588"/>
              <a:chExt cx="540000" cy="104994"/>
            </a:xfrm>
          </p:grpSpPr>
          <p:sp>
            <p:nvSpPr>
              <p:cNvPr id="1069" name="Google Shape;106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0" name="Google Shape;107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71" name="Google Shape;1071;p18"/>
            <p:cNvGrpSpPr/>
            <p:nvPr/>
          </p:nvGrpSpPr>
          <p:grpSpPr>
            <a:xfrm>
              <a:off x="5869732" y="5501635"/>
              <a:ext cx="432000" cy="101655"/>
              <a:chOff x="5815912" y="201588"/>
              <a:chExt cx="540000" cy="104994"/>
            </a:xfrm>
          </p:grpSpPr>
          <p:sp>
            <p:nvSpPr>
              <p:cNvPr id="1072" name="Google Shape;107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3" name="Google Shape;107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74" name="Google Shape;1074;p18"/>
            <p:cNvGrpSpPr/>
            <p:nvPr/>
          </p:nvGrpSpPr>
          <p:grpSpPr>
            <a:xfrm>
              <a:off x="5869732" y="6032572"/>
              <a:ext cx="432000" cy="101655"/>
              <a:chOff x="5815912" y="201588"/>
              <a:chExt cx="540000" cy="104994"/>
            </a:xfrm>
          </p:grpSpPr>
          <p:sp>
            <p:nvSpPr>
              <p:cNvPr id="1075" name="Google Shape;107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6" name="Google Shape;107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077" name="Google Shape;1077;p18"/>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78" name="Google Shape;1078;p18"/>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79" name="Google Shape;1079;p18">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0" name="Google Shape;1080;p18">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1" name="Google Shape;1081;p18">
            <a:hlinkClick r:id=""/>
          </p:cNvPr>
          <p:cNvSpPr/>
          <p:nvPr/>
        </p:nvSpPr>
        <p:spPr>
          <a:xfrm rot="5397851">
            <a:off x="-117745" y="3417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2" name="Google Shape;1082;p18">
            <a:hlinkClick r:id=""/>
          </p:cNvPr>
          <p:cNvSpPr/>
          <p:nvPr/>
        </p:nvSpPr>
        <p:spPr>
          <a:xfrm rot="5397851">
            <a:off x="-117745" y="13018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3" name="Google Shape;1083;p18">
            <a:hlinkClick r:id=""/>
          </p:cNvPr>
          <p:cNvSpPr/>
          <p:nvPr/>
        </p:nvSpPr>
        <p:spPr>
          <a:xfrm rot="5397851">
            <a:off x="-117745" y="22619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4" name="Google Shape;1084;p18">
            <a:hlinkClick r:id=""/>
          </p:cNvPr>
          <p:cNvSpPr/>
          <p:nvPr/>
        </p:nvSpPr>
        <p:spPr>
          <a:xfrm rot="5397851">
            <a:off x="-117745" y="32220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5" name="Google Shape;1085;p18">
            <a:hlinkClick r:id=""/>
          </p:cNvPr>
          <p:cNvSpPr/>
          <p:nvPr/>
        </p:nvSpPr>
        <p:spPr>
          <a:xfrm rot="5397851">
            <a:off x="-117745" y="41821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8 Reflect 1">
  <p:cSld name="CUSTOM_16_1_1_1_1_2_1">
    <p:spTree>
      <p:nvGrpSpPr>
        <p:cNvPr id="1" name="Shape 1086"/>
        <p:cNvGrpSpPr/>
        <p:nvPr/>
      </p:nvGrpSpPr>
      <p:grpSpPr>
        <a:xfrm>
          <a:off x="0" y="0"/>
          <a:ext cx="0" cy="0"/>
          <a:chOff x="0" y="0"/>
          <a:chExt cx="0" cy="0"/>
        </a:xfrm>
      </p:grpSpPr>
      <p:sp>
        <p:nvSpPr>
          <p:cNvPr id="1087" name="Google Shape;1087;p19"/>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88" name="Google Shape;1088;p19"/>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89" name="Google Shape;1089;p19"/>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0" name="Google Shape;1090;p19"/>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1" name="Google Shape;1091;p19"/>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2" name="Google Shape;1092;p19"/>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3" name="Google Shape;1093;p19"/>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94" name="Google Shape;1094;p19"/>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5" name="Google Shape;1095;p19"/>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6" name="Google Shape;1096;p19"/>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7" name="Google Shape;1097;p19"/>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98" name="Google Shape;1098;p19"/>
          <p:cNvSpPr txBox="1">
            <a:spLocks noGrp="1"/>
          </p:cNvSpPr>
          <p:nvPr>
            <p:ph type="title"/>
          </p:nvPr>
        </p:nvSpPr>
        <p:spPr>
          <a:xfrm>
            <a:off x="795575" y="359550"/>
            <a:ext cx="4844400" cy="731400"/>
          </a:xfrm>
          <a:prstGeom prst="rect">
            <a:avLst/>
          </a:prstGeom>
          <a:solidFill>
            <a:schemeClr val="accent5"/>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099" name="Google Shape;1099;p19"/>
          <p:cNvGrpSpPr/>
          <p:nvPr/>
        </p:nvGrpSpPr>
        <p:grpSpPr>
          <a:xfrm>
            <a:off x="5869732" y="192255"/>
            <a:ext cx="432000" cy="6472908"/>
            <a:chOff x="5869732" y="192255"/>
            <a:chExt cx="432000" cy="6472908"/>
          </a:xfrm>
        </p:grpSpPr>
        <p:grpSp>
          <p:nvGrpSpPr>
            <p:cNvPr id="1100" name="Google Shape;1100;p19"/>
            <p:cNvGrpSpPr/>
            <p:nvPr/>
          </p:nvGrpSpPr>
          <p:grpSpPr>
            <a:xfrm>
              <a:off x="5869732" y="192255"/>
              <a:ext cx="432000" cy="101655"/>
              <a:chOff x="5815912" y="201588"/>
              <a:chExt cx="540000" cy="104994"/>
            </a:xfrm>
          </p:grpSpPr>
          <p:sp>
            <p:nvSpPr>
              <p:cNvPr id="1101" name="Google Shape;110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2" name="Google Shape;110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03" name="Google Shape;1103;p19"/>
            <p:cNvGrpSpPr/>
            <p:nvPr/>
          </p:nvGrpSpPr>
          <p:grpSpPr>
            <a:xfrm>
              <a:off x="5869732" y="6563508"/>
              <a:ext cx="432000" cy="101655"/>
              <a:chOff x="5815912" y="201588"/>
              <a:chExt cx="540000" cy="104994"/>
            </a:xfrm>
          </p:grpSpPr>
          <p:sp>
            <p:nvSpPr>
              <p:cNvPr id="1104" name="Google Shape;110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5" name="Google Shape;110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06" name="Google Shape;1106;p19"/>
            <p:cNvGrpSpPr/>
            <p:nvPr/>
          </p:nvGrpSpPr>
          <p:grpSpPr>
            <a:xfrm>
              <a:off x="5869732" y="723193"/>
              <a:ext cx="432000" cy="101655"/>
              <a:chOff x="5815912" y="201588"/>
              <a:chExt cx="540000" cy="104994"/>
            </a:xfrm>
          </p:grpSpPr>
          <p:sp>
            <p:nvSpPr>
              <p:cNvPr id="1107" name="Google Shape;110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8" name="Google Shape;110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09" name="Google Shape;1109;p19"/>
            <p:cNvGrpSpPr/>
            <p:nvPr/>
          </p:nvGrpSpPr>
          <p:grpSpPr>
            <a:xfrm>
              <a:off x="5869732" y="1254131"/>
              <a:ext cx="432000" cy="101655"/>
              <a:chOff x="5815912" y="201588"/>
              <a:chExt cx="540000" cy="104994"/>
            </a:xfrm>
          </p:grpSpPr>
          <p:sp>
            <p:nvSpPr>
              <p:cNvPr id="1110" name="Google Shape;1110;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1" name="Google Shape;1111;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2" name="Google Shape;1112;p19"/>
            <p:cNvGrpSpPr/>
            <p:nvPr/>
          </p:nvGrpSpPr>
          <p:grpSpPr>
            <a:xfrm>
              <a:off x="5869732" y="1785069"/>
              <a:ext cx="432000" cy="101655"/>
              <a:chOff x="5815912" y="201588"/>
              <a:chExt cx="540000" cy="104994"/>
            </a:xfrm>
          </p:grpSpPr>
          <p:sp>
            <p:nvSpPr>
              <p:cNvPr id="1113" name="Google Shape;1113;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4" name="Google Shape;1114;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5" name="Google Shape;1115;p19"/>
            <p:cNvGrpSpPr/>
            <p:nvPr/>
          </p:nvGrpSpPr>
          <p:grpSpPr>
            <a:xfrm>
              <a:off x="5869732" y="2316007"/>
              <a:ext cx="432000" cy="101655"/>
              <a:chOff x="5815912" y="201588"/>
              <a:chExt cx="540000" cy="104994"/>
            </a:xfrm>
          </p:grpSpPr>
          <p:sp>
            <p:nvSpPr>
              <p:cNvPr id="1116" name="Google Shape;1116;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7" name="Google Shape;1117;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8" name="Google Shape;1118;p19"/>
            <p:cNvGrpSpPr/>
            <p:nvPr/>
          </p:nvGrpSpPr>
          <p:grpSpPr>
            <a:xfrm>
              <a:off x="5869732" y="2846944"/>
              <a:ext cx="432000" cy="101655"/>
              <a:chOff x="5815912" y="201588"/>
              <a:chExt cx="540000" cy="104994"/>
            </a:xfrm>
          </p:grpSpPr>
          <p:sp>
            <p:nvSpPr>
              <p:cNvPr id="1119" name="Google Shape;1119;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0" name="Google Shape;1120;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1" name="Google Shape;1121;p19"/>
            <p:cNvGrpSpPr/>
            <p:nvPr/>
          </p:nvGrpSpPr>
          <p:grpSpPr>
            <a:xfrm>
              <a:off x="5869732" y="3377883"/>
              <a:ext cx="432000" cy="101655"/>
              <a:chOff x="5815912" y="201588"/>
              <a:chExt cx="540000" cy="104994"/>
            </a:xfrm>
          </p:grpSpPr>
          <p:sp>
            <p:nvSpPr>
              <p:cNvPr id="1122" name="Google Shape;1122;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3" name="Google Shape;1123;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4" name="Google Shape;1124;p19"/>
            <p:cNvGrpSpPr/>
            <p:nvPr/>
          </p:nvGrpSpPr>
          <p:grpSpPr>
            <a:xfrm>
              <a:off x="5869732" y="3908820"/>
              <a:ext cx="432000" cy="101655"/>
              <a:chOff x="5815912" y="201588"/>
              <a:chExt cx="540000" cy="104994"/>
            </a:xfrm>
          </p:grpSpPr>
          <p:sp>
            <p:nvSpPr>
              <p:cNvPr id="1125" name="Google Shape;1125;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6" name="Google Shape;1126;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7" name="Google Shape;1127;p19"/>
            <p:cNvGrpSpPr/>
            <p:nvPr/>
          </p:nvGrpSpPr>
          <p:grpSpPr>
            <a:xfrm>
              <a:off x="5869732" y="4439758"/>
              <a:ext cx="432000" cy="101655"/>
              <a:chOff x="5815912" y="201588"/>
              <a:chExt cx="540000" cy="104994"/>
            </a:xfrm>
          </p:grpSpPr>
          <p:sp>
            <p:nvSpPr>
              <p:cNvPr id="1128" name="Google Shape;1128;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9" name="Google Shape;1129;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30" name="Google Shape;1130;p19"/>
            <p:cNvGrpSpPr/>
            <p:nvPr/>
          </p:nvGrpSpPr>
          <p:grpSpPr>
            <a:xfrm>
              <a:off x="5869732" y="4970697"/>
              <a:ext cx="432000" cy="101655"/>
              <a:chOff x="5815912" y="201588"/>
              <a:chExt cx="540000" cy="104994"/>
            </a:xfrm>
          </p:grpSpPr>
          <p:sp>
            <p:nvSpPr>
              <p:cNvPr id="1131" name="Google Shape;113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2" name="Google Shape;113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33" name="Google Shape;1133;p19"/>
            <p:cNvGrpSpPr/>
            <p:nvPr/>
          </p:nvGrpSpPr>
          <p:grpSpPr>
            <a:xfrm>
              <a:off x="5869732" y="5501635"/>
              <a:ext cx="432000" cy="101655"/>
              <a:chOff x="5815912" y="201588"/>
              <a:chExt cx="540000" cy="104994"/>
            </a:xfrm>
          </p:grpSpPr>
          <p:sp>
            <p:nvSpPr>
              <p:cNvPr id="1134" name="Google Shape;113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5" name="Google Shape;113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36" name="Google Shape;1136;p19"/>
            <p:cNvGrpSpPr/>
            <p:nvPr/>
          </p:nvGrpSpPr>
          <p:grpSpPr>
            <a:xfrm>
              <a:off x="5869732" y="6032572"/>
              <a:ext cx="432000" cy="101655"/>
              <a:chOff x="5815912" y="201588"/>
              <a:chExt cx="540000" cy="104994"/>
            </a:xfrm>
          </p:grpSpPr>
          <p:sp>
            <p:nvSpPr>
              <p:cNvPr id="1137" name="Google Shape;113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8" name="Google Shape;113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139" name="Google Shape;1139;p19"/>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40" name="Google Shape;1140;p1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141" name="Google Shape;1141;p19"/>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142" name="Google Shape;1142;p19">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3" name="Google Shape;1143;p19">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4" name="Google Shape;1144;p19">
            <a:hlinkClick r:id=""/>
          </p:cNvPr>
          <p:cNvSpPr/>
          <p:nvPr/>
        </p:nvSpPr>
        <p:spPr>
          <a:xfrm rot="5397851">
            <a:off x="-117745" y="3417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5" name="Google Shape;1145;p19">
            <a:hlinkClick r:id=""/>
          </p:cNvPr>
          <p:cNvSpPr/>
          <p:nvPr/>
        </p:nvSpPr>
        <p:spPr>
          <a:xfrm rot="5397851">
            <a:off x="-117745" y="13018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6" name="Google Shape;1146;p19">
            <a:hlinkClick r:id=""/>
          </p:cNvPr>
          <p:cNvSpPr/>
          <p:nvPr/>
        </p:nvSpPr>
        <p:spPr>
          <a:xfrm rot="5397851">
            <a:off x="-117745" y="22619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7" name="Google Shape;1147;p19">
            <a:hlinkClick r:id=""/>
          </p:cNvPr>
          <p:cNvSpPr/>
          <p:nvPr/>
        </p:nvSpPr>
        <p:spPr>
          <a:xfrm rot="5397851">
            <a:off x="-117745" y="32220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8" name="Google Shape;1148;p19">
            <a:hlinkClick r:id=""/>
          </p:cNvPr>
          <p:cNvSpPr/>
          <p:nvPr/>
        </p:nvSpPr>
        <p:spPr>
          <a:xfrm rot="5397851">
            <a:off x="-117745" y="41821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8 Reflect 2">
  <p:cSld name="CUSTOM_16_1_1_1_1_1">
    <p:spTree>
      <p:nvGrpSpPr>
        <p:cNvPr id="1" name="Shape 1149"/>
        <p:cNvGrpSpPr/>
        <p:nvPr/>
      </p:nvGrpSpPr>
      <p:grpSpPr>
        <a:xfrm>
          <a:off x="0" y="0"/>
          <a:ext cx="0" cy="0"/>
          <a:chOff x="0" y="0"/>
          <a:chExt cx="0" cy="0"/>
        </a:xfrm>
      </p:grpSpPr>
      <p:sp>
        <p:nvSpPr>
          <p:cNvPr id="1150" name="Google Shape;1150;p20"/>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1" name="Google Shape;1151;p20"/>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2" name="Google Shape;1152;p20"/>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3" name="Google Shape;1153;p20"/>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4" name="Google Shape;1154;p20"/>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5" name="Google Shape;1155;p20"/>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6" name="Google Shape;1156;p20"/>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7" name="Google Shape;1157;p20"/>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8" name="Google Shape;1158;p20"/>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9" name="Google Shape;1159;p20"/>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60" name="Google Shape;1160;p20"/>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1" name="Google Shape;1161;p20"/>
          <p:cNvSpPr txBox="1">
            <a:spLocks noGrp="1"/>
          </p:cNvSpPr>
          <p:nvPr>
            <p:ph type="title"/>
          </p:nvPr>
        </p:nvSpPr>
        <p:spPr>
          <a:xfrm>
            <a:off x="795575" y="359550"/>
            <a:ext cx="4844400" cy="731400"/>
          </a:xfrm>
          <a:prstGeom prst="rect">
            <a:avLst/>
          </a:prstGeom>
          <a:solidFill>
            <a:schemeClr val="accent5"/>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162" name="Google Shape;1162;p20"/>
          <p:cNvGrpSpPr/>
          <p:nvPr/>
        </p:nvGrpSpPr>
        <p:grpSpPr>
          <a:xfrm>
            <a:off x="5869732" y="192255"/>
            <a:ext cx="432000" cy="6472908"/>
            <a:chOff x="5869732" y="192255"/>
            <a:chExt cx="432000" cy="6472908"/>
          </a:xfrm>
        </p:grpSpPr>
        <p:grpSp>
          <p:nvGrpSpPr>
            <p:cNvPr id="1163" name="Google Shape;1163;p20"/>
            <p:cNvGrpSpPr/>
            <p:nvPr/>
          </p:nvGrpSpPr>
          <p:grpSpPr>
            <a:xfrm>
              <a:off x="5869732" y="192255"/>
              <a:ext cx="432000" cy="101655"/>
              <a:chOff x="5815912" y="201588"/>
              <a:chExt cx="540000" cy="104994"/>
            </a:xfrm>
          </p:grpSpPr>
          <p:sp>
            <p:nvSpPr>
              <p:cNvPr id="1164" name="Google Shape;116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5" name="Google Shape;116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66" name="Google Shape;1166;p20"/>
            <p:cNvGrpSpPr/>
            <p:nvPr/>
          </p:nvGrpSpPr>
          <p:grpSpPr>
            <a:xfrm>
              <a:off x="5869732" y="6563508"/>
              <a:ext cx="432000" cy="101655"/>
              <a:chOff x="5815912" y="201588"/>
              <a:chExt cx="540000" cy="104994"/>
            </a:xfrm>
          </p:grpSpPr>
          <p:sp>
            <p:nvSpPr>
              <p:cNvPr id="1167" name="Google Shape;116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8" name="Google Shape;116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69" name="Google Shape;1169;p20"/>
            <p:cNvGrpSpPr/>
            <p:nvPr/>
          </p:nvGrpSpPr>
          <p:grpSpPr>
            <a:xfrm>
              <a:off x="5869732" y="723193"/>
              <a:ext cx="432000" cy="101655"/>
              <a:chOff x="5815912" y="201588"/>
              <a:chExt cx="540000" cy="104994"/>
            </a:xfrm>
          </p:grpSpPr>
          <p:sp>
            <p:nvSpPr>
              <p:cNvPr id="1170" name="Google Shape;117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1" name="Google Shape;117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2" name="Google Shape;1172;p20"/>
            <p:cNvGrpSpPr/>
            <p:nvPr/>
          </p:nvGrpSpPr>
          <p:grpSpPr>
            <a:xfrm>
              <a:off x="5869732" y="1254131"/>
              <a:ext cx="432000" cy="101655"/>
              <a:chOff x="5815912" y="201588"/>
              <a:chExt cx="540000" cy="104994"/>
            </a:xfrm>
          </p:grpSpPr>
          <p:sp>
            <p:nvSpPr>
              <p:cNvPr id="1173" name="Google Shape;1173;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4" name="Google Shape;1174;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5" name="Google Shape;1175;p20"/>
            <p:cNvGrpSpPr/>
            <p:nvPr/>
          </p:nvGrpSpPr>
          <p:grpSpPr>
            <a:xfrm>
              <a:off x="5869732" y="1785069"/>
              <a:ext cx="432000" cy="101655"/>
              <a:chOff x="5815912" y="201588"/>
              <a:chExt cx="540000" cy="104994"/>
            </a:xfrm>
          </p:grpSpPr>
          <p:sp>
            <p:nvSpPr>
              <p:cNvPr id="1176" name="Google Shape;1176;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7" name="Google Shape;1177;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8" name="Google Shape;1178;p20"/>
            <p:cNvGrpSpPr/>
            <p:nvPr/>
          </p:nvGrpSpPr>
          <p:grpSpPr>
            <a:xfrm>
              <a:off x="5869732" y="2316007"/>
              <a:ext cx="432000" cy="101655"/>
              <a:chOff x="5815912" y="201588"/>
              <a:chExt cx="540000" cy="104994"/>
            </a:xfrm>
          </p:grpSpPr>
          <p:sp>
            <p:nvSpPr>
              <p:cNvPr id="1179" name="Google Shape;1179;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0" name="Google Shape;1180;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1" name="Google Shape;1181;p20"/>
            <p:cNvGrpSpPr/>
            <p:nvPr/>
          </p:nvGrpSpPr>
          <p:grpSpPr>
            <a:xfrm>
              <a:off x="5869732" y="2846944"/>
              <a:ext cx="432000" cy="101655"/>
              <a:chOff x="5815912" y="201588"/>
              <a:chExt cx="540000" cy="104994"/>
            </a:xfrm>
          </p:grpSpPr>
          <p:sp>
            <p:nvSpPr>
              <p:cNvPr id="1182" name="Google Shape;1182;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3" name="Google Shape;1183;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4" name="Google Shape;1184;p20"/>
            <p:cNvGrpSpPr/>
            <p:nvPr/>
          </p:nvGrpSpPr>
          <p:grpSpPr>
            <a:xfrm>
              <a:off x="5869732" y="3377883"/>
              <a:ext cx="432000" cy="101655"/>
              <a:chOff x="5815912" y="201588"/>
              <a:chExt cx="540000" cy="104994"/>
            </a:xfrm>
          </p:grpSpPr>
          <p:sp>
            <p:nvSpPr>
              <p:cNvPr id="1185" name="Google Shape;1185;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6" name="Google Shape;1186;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7" name="Google Shape;1187;p20"/>
            <p:cNvGrpSpPr/>
            <p:nvPr/>
          </p:nvGrpSpPr>
          <p:grpSpPr>
            <a:xfrm>
              <a:off x="5869732" y="3908820"/>
              <a:ext cx="432000" cy="101655"/>
              <a:chOff x="5815912" y="201588"/>
              <a:chExt cx="540000" cy="104994"/>
            </a:xfrm>
          </p:grpSpPr>
          <p:sp>
            <p:nvSpPr>
              <p:cNvPr id="1188" name="Google Shape;1188;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9" name="Google Shape;1189;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0" name="Google Shape;1190;p20"/>
            <p:cNvGrpSpPr/>
            <p:nvPr/>
          </p:nvGrpSpPr>
          <p:grpSpPr>
            <a:xfrm>
              <a:off x="5869732" y="4439758"/>
              <a:ext cx="432000" cy="101655"/>
              <a:chOff x="5815912" y="201588"/>
              <a:chExt cx="540000" cy="104994"/>
            </a:xfrm>
          </p:grpSpPr>
          <p:sp>
            <p:nvSpPr>
              <p:cNvPr id="1191" name="Google Shape;1191;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2" name="Google Shape;1192;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3" name="Google Shape;1193;p20"/>
            <p:cNvGrpSpPr/>
            <p:nvPr/>
          </p:nvGrpSpPr>
          <p:grpSpPr>
            <a:xfrm>
              <a:off x="5869732" y="4970697"/>
              <a:ext cx="432000" cy="101655"/>
              <a:chOff x="5815912" y="201588"/>
              <a:chExt cx="540000" cy="104994"/>
            </a:xfrm>
          </p:grpSpPr>
          <p:sp>
            <p:nvSpPr>
              <p:cNvPr id="1194" name="Google Shape;119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5" name="Google Shape;119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6" name="Google Shape;1196;p20"/>
            <p:cNvGrpSpPr/>
            <p:nvPr/>
          </p:nvGrpSpPr>
          <p:grpSpPr>
            <a:xfrm>
              <a:off x="5869732" y="5501635"/>
              <a:ext cx="432000" cy="101655"/>
              <a:chOff x="5815912" y="201588"/>
              <a:chExt cx="540000" cy="104994"/>
            </a:xfrm>
          </p:grpSpPr>
          <p:sp>
            <p:nvSpPr>
              <p:cNvPr id="1197" name="Google Shape;119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8" name="Google Shape;119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9" name="Google Shape;1199;p20"/>
            <p:cNvGrpSpPr/>
            <p:nvPr/>
          </p:nvGrpSpPr>
          <p:grpSpPr>
            <a:xfrm>
              <a:off x="5869732" y="6032572"/>
              <a:ext cx="432000" cy="101655"/>
              <a:chOff x="5815912" y="201588"/>
              <a:chExt cx="540000" cy="104994"/>
            </a:xfrm>
          </p:grpSpPr>
          <p:sp>
            <p:nvSpPr>
              <p:cNvPr id="1200" name="Google Shape;120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1" name="Google Shape;120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202" name="Google Shape;1202;p20"/>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03" name="Google Shape;1203;p20"/>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04" name="Google Shape;1204;p20"/>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05" name="Google Shape;1205;p20">
            <a:hlinkClick r:id=""/>
          </p:cNvPr>
          <p:cNvSpPr/>
          <p:nvPr/>
        </p:nvSpPr>
        <p:spPr>
          <a:xfrm rot="5397851">
            <a:off x="-117745"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6" name="Google Shape;1206;p20">
            <a:hlinkClick r:id=""/>
          </p:cNvPr>
          <p:cNvSpPr/>
          <p:nvPr/>
        </p:nvSpPr>
        <p:spPr>
          <a:xfrm rot="5397851">
            <a:off x="-117745" y="130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7" name="Google Shape;1207;p20">
            <a:hlinkClick r:id=""/>
          </p:cNvPr>
          <p:cNvSpPr/>
          <p:nvPr/>
        </p:nvSpPr>
        <p:spPr>
          <a:xfrm rot="5397851">
            <a:off x="-117745" y="226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8" name="Google Shape;1208;p20">
            <a:hlinkClick r:id=""/>
          </p:cNvPr>
          <p:cNvSpPr/>
          <p:nvPr/>
        </p:nvSpPr>
        <p:spPr>
          <a:xfrm rot="5397851">
            <a:off x="-117745" y="32223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9" name="Google Shape;1209;p20">
            <a:hlinkClick r:id=""/>
          </p:cNvPr>
          <p:cNvSpPr/>
          <p:nvPr/>
        </p:nvSpPr>
        <p:spPr>
          <a:xfrm rot="5397851">
            <a:off x="-117745" y="41824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10" name="Google Shape;1210;p20">
            <a:hlinkClick r:id=""/>
          </p:cNvPr>
          <p:cNvSpPr/>
          <p:nvPr/>
        </p:nvSpPr>
        <p:spPr>
          <a:xfrm rot="5397851">
            <a:off x="-117745" y="51425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11" name="Google Shape;1211;p20">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Intro">
  <p:cSld name="CUSTOM_15">
    <p:spTree>
      <p:nvGrpSpPr>
        <p:cNvPr id="1" name="Shape 79"/>
        <p:cNvGrpSpPr/>
        <p:nvPr/>
      </p:nvGrpSpPr>
      <p:grpSpPr>
        <a:xfrm>
          <a:off x="0" y="0"/>
          <a:ext cx="0" cy="0"/>
          <a:chOff x="0" y="0"/>
          <a:chExt cx="0" cy="0"/>
        </a:xfrm>
      </p:grpSpPr>
      <p:sp>
        <p:nvSpPr>
          <p:cNvPr id="80" name="Google Shape;80;p3"/>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1" name="Google Shape;81;p3"/>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2" name="Google Shape;82;p3"/>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dk1"/>
              </a:solidFill>
              <a:latin typeface="Barlow Semi Condensed SemiBold"/>
              <a:ea typeface="Barlow Semi Condensed SemiBold"/>
              <a:cs typeface="Barlow Semi Condensed SemiBold"/>
              <a:sym typeface="Barlow Semi Condensed SemiBold"/>
            </a:endParaRPr>
          </a:p>
        </p:txBody>
      </p:sp>
      <p:grpSp>
        <p:nvGrpSpPr>
          <p:cNvPr id="83" name="Google Shape;83;p3"/>
          <p:cNvGrpSpPr/>
          <p:nvPr/>
        </p:nvGrpSpPr>
        <p:grpSpPr>
          <a:xfrm>
            <a:off x="11596225" y="77750"/>
            <a:ext cx="432000" cy="6719653"/>
            <a:chOff x="11596225" y="77750"/>
            <a:chExt cx="360000" cy="6719653"/>
          </a:xfrm>
        </p:grpSpPr>
        <p:sp>
          <p:nvSpPr>
            <p:cNvPr id="84" name="Google Shape;84;p3"/>
            <p:cNvSpPr/>
            <p:nvPr/>
          </p:nvSpPr>
          <p:spPr>
            <a:xfrm rot="5397851">
              <a:off x="11296375" y="6137703"/>
              <a:ext cx="959700" cy="359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5" name="Google Shape;85;p3"/>
            <p:cNvSpPr/>
            <p:nvPr/>
          </p:nvSpPr>
          <p:spPr>
            <a:xfrm rot="5397851">
              <a:off x="11296375" y="5177761"/>
              <a:ext cx="959700" cy="359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6" name="Google Shape;86;p3"/>
            <p:cNvSpPr/>
            <p:nvPr/>
          </p:nvSpPr>
          <p:spPr>
            <a:xfrm rot="5397851">
              <a:off x="11296375" y="4217819"/>
              <a:ext cx="959700" cy="359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7" name="Google Shape;87;p3"/>
            <p:cNvSpPr/>
            <p:nvPr/>
          </p:nvSpPr>
          <p:spPr>
            <a:xfrm rot="5397851">
              <a:off x="11296375" y="3257877"/>
              <a:ext cx="959700" cy="359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8" name="Google Shape;88;p3"/>
            <p:cNvSpPr/>
            <p:nvPr/>
          </p:nvSpPr>
          <p:spPr>
            <a:xfrm rot="5397851">
              <a:off x="11296375" y="2297934"/>
              <a:ext cx="959700" cy="359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 name="Google Shape;89;p3"/>
            <p:cNvSpPr/>
            <p:nvPr/>
          </p:nvSpPr>
          <p:spPr>
            <a:xfrm rot="5397851">
              <a:off x="11296375" y="1337992"/>
              <a:ext cx="959700" cy="359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0" name="Google Shape;90;p3"/>
            <p:cNvSpPr/>
            <p:nvPr/>
          </p:nvSpPr>
          <p:spPr>
            <a:xfrm rot="5397851">
              <a:off x="11296375" y="378050"/>
              <a:ext cx="959700" cy="359400"/>
            </a:xfrm>
            <a:prstGeom prst="round2SameRect">
              <a:avLst>
                <a:gd name="adj1" fmla="val 19819"/>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grpSp>
      <p:sp>
        <p:nvSpPr>
          <p:cNvPr id="91" name="Google Shape;91;p3"/>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92" name="Google Shape;92;p3"/>
          <p:cNvGrpSpPr/>
          <p:nvPr/>
        </p:nvGrpSpPr>
        <p:grpSpPr>
          <a:xfrm>
            <a:off x="5869732" y="192255"/>
            <a:ext cx="432000" cy="6472908"/>
            <a:chOff x="5869732" y="192255"/>
            <a:chExt cx="432000" cy="6472908"/>
          </a:xfrm>
        </p:grpSpPr>
        <p:grpSp>
          <p:nvGrpSpPr>
            <p:cNvPr id="93" name="Google Shape;93;p3"/>
            <p:cNvGrpSpPr/>
            <p:nvPr/>
          </p:nvGrpSpPr>
          <p:grpSpPr>
            <a:xfrm>
              <a:off x="5869732" y="192255"/>
              <a:ext cx="432000" cy="101655"/>
              <a:chOff x="5815912" y="201588"/>
              <a:chExt cx="540000" cy="104994"/>
            </a:xfrm>
          </p:grpSpPr>
          <p:sp>
            <p:nvSpPr>
              <p:cNvPr id="94" name="Google Shape;9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 name="Google Shape;9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6" name="Google Shape;96;p3"/>
            <p:cNvGrpSpPr/>
            <p:nvPr/>
          </p:nvGrpSpPr>
          <p:grpSpPr>
            <a:xfrm>
              <a:off x="5869732" y="6563508"/>
              <a:ext cx="432000" cy="101655"/>
              <a:chOff x="5815912" y="201588"/>
              <a:chExt cx="540000" cy="104994"/>
            </a:xfrm>
          </p:grpSpPr>
          <p:sp>
            <p:nvSpPr>
              <p:cNvPr id="97" name="Google Shape;9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 name="Google Shape;99;p3"/>
            <p:cNvGrpSpPr/>
            <p:nvPr/>
          </p:nvGrpSpPr>
          <p:grpSpPr>
            <a:xfrm>
              <a:off x="5869732" y="723193"/>
              <a:ext cx="432000" cy="101655"/>
              <a:chOff x="5815912" y="201588"/>
              <a:chExt cx="540000" cy="104994"/>
            </a:xfrm>
          </p:grpSpPr>
          <p:sp>
            <p:nvSpPr>
              <p:cNvPr id="100" name="Google Shape;10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2" name="Google Shape;102;p3"/>
            <p:cNvGrpSpPr/>
            <p:nvPr/>
          </p:nvGrpSpPr>
          <p:grpSpPr>
            <a:xfrm>
              <a:off x="5869732" y="1254131"/>
              <a:ext cx="432000" cy="101655"/>
              <a:chOff x="5815912" y="201588"/>
              <a:chExt cx="540000" cy="104994"/>
            </a:xfrm>
          </p:grpSpPr>
          <p:sp>
            <p:nvSpPr>
              <p:cNvPr id="103" name="Google Shape;103;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 name="Google Shape;104;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 name="Google Shape;105;p3"/>
            <p:cNvGrpSpPr/>
            <p:nvPr/>
          </p:nvGrpSpPr>
          <p:grpSpPr>
            <a:xfrm>
              <a:off x="5869732" y="1785069"/>
              <a:ext cx="432000" cy="101655"/>
              <a:chOff x="5815912" y="201588"/>
              <a:chExt cx="540000" cy="104994"/>
            </a:xfrm>
          </p:grpSpPr>
          <p:sp>
            <p:nvSpPr>
              <p:cNvPr id="106" name="Google Shape;106;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 name="Google Shape;107;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8" name="Google Shape;108;p3"/>
            <p:cNvGrpSpPr/>
            <p:nvPr/>
          </p:nvGrpSpPr>
          <p:grpSpPr>
            <a:xfrm>
              <a:off x="5869732" y="2316007"/>
              <a:ext cx="432000" cy="101655"/>
              <a:chOff x="5815912" y="201588"/>
              <a:chExt cx="540000" cy="104994"/>
            </a:xfrm>
          </p:grpSpPr>
          <p:sp>
            <p:nvSpPr>
              <p:cNvPr id="109" name="Google Shape;109;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 name="Google Shape;110;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 name="Google Shape;111;p3"/>
            <p:cNvGrpSpPr/>
            <p:nvPr/>
          </p:nvGrpSpPr>
          <p:grpSpPr>
            <a:xfrm>
              <a:off x="5869732" y="2846944"/>
              <a:ext cx="432000" cy="101655"/>
              <a:chOff x="5815912" y="201588"/>
              <a:chExt cx="540000" cy="104994"/>
            </a:xfrm>
          </p:grpSpPr>
          <p:sp>
            <p:nvSpPr>
              <p:cNvPr id="112" name="Google Shape;112;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4" name="Google Shape;114;p3"/>
            <p:cNvGrpSpPr/>
            <p:nvPr/>
          </p:nvGrpSpPr>
          <p:grpSpPr>
            <a:xfrm>
              <a:off x="5869732" y="3377883"/>
              <a:ext cx="432000" cy="101655"/>
              <a:chOff x="5815912" y="201588"/>
              <a:chExt cx="540000" cy="104994"/>
            </a:xfrm>
          </p:grpSpPr>
          <p:sp>
            <p:nvSpPr>
              <p:cNvPr id="115" name="Google Shape;115;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116;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 name="Google Shape;117;p3"/>
            <p:cNvGrpSpPr/>
            <p:nvPr/>
          </p:nvGrpSpPr>
          <p:grpSpPr>
            <a:xfrm>
              <a:off x="5869732" y="3908820"/>
              <a:ext cx="432000" cy="101655"/>
              <a:chOff x="5815912" y="201588"/>
              <a:chExt cx="540000" cy="104994"/>
            </a:xfrm>
          </p:grpSpPr>
          <p:sp>
            <p:nvSpPr>
              <p:cNvPr id="118" name="Google Shape;118;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119;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0" name="Google Shape;120;p3"/>
            <p:cNvGrpSpPr/>
            <p:nvPr/>
          </p:nvGrpSpPr>
          <p:grpSpPr>
            <a:xfrm>
              <a:off x="5869732" y="4439758"/>
              <a:ext cx="432000" cy="101655"/>
              <a:chOff x="5815912" y="201588"/>
              <a:chExt cx="540000" cy="104994"/>
            </a:xfrm>
          </p:grpSpPr>
          <p:sp>
            <p:nvSpPr>
              <p:cNvPr id="121" name="Google Shape;121;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 name="Google Shape;123;p3"/>
            <p:cNvGrpSpPr/>
            <p:nvPr/>
          </p:nvGrpSpPr>
          <p:grpSpPr>
            <a:xfrm>
              <a:off x="5869732" y="4970697"/>
              <a:ext cx="432000" cy="101655"/>
              <a:chOff x="5815912" y="201588"/>
              <a:chExt cx="540000" cy="104994"/>
            </a:xfrm>
          </p:grpSpPr>
          <p:sp>
            <p:nvSpPr>
              <p:cNvPr id="124" name="Google Shape;12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 name="Google Shape;12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6" name="Google Shape;126;p3"/>
            <p:cNvGrpSpPr/>
            <p:nvPr/>
          </p:nvGrpSpPr>
          <p:grpSpPr>
            <a:xfrm>
              <a:off x="5869732" y="5501635"/>
              <a:ext cx="432000" cy="101655"/>
              <a:chOff x="5815912" y="201588"/>
              <a:chExt cx="540000" cy="104994"/>
            </a:xfrm>
          </p:grpSpPr>
          <p:sp>
            <p:nvSpPr>
              <p:cNvPr id="127" name="Google Shape;12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 name="Google Shape;12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 name="Google Shape;129;p3"/>
            <p:cNvGrpSpPr/>
            <p:nvPr/>
          </p:nvGrpSpPr>
          <p:grpSpPr>
            <a:xfrm>
              <a:off x="5869732" y="6032572"/>
              <a:ext cx="432000" cy="101655"/>
              <a:chOff x="5815912" y="201588"/>
              <a:chExt cx="540000" cy="104994"/>
            </a:xfrm>
          </p:grpSpPr>
          <p:sp>
            <p:nvSpPr>
              <p:cNvPr id="130" name="Google Shape;13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 name="Google Shape;13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32" name="Google Shape;132;p3"/>
          <p:cNvSpPr txBox="1">
            <a:spLocks noGrp="1"/>
          </p:cNvSpPr>
          <p:nvPr>
            <p:ph type="title"/>
          </p:nvPr>
        </p:nvSpPr>
        <p:spPr>
          <a:xfrm>
            <a:off x="6791250" y="381700"/>
            <a:ext cx="4590300" cy="1309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700"/>
              <a:buFont typeface="Barlow Semi Condensed Medium"/>
              <a:buNone/>
              <a:defRPr/>
            </a:lvl1pPr>
            <a:lvl2pPr lvl="1"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2pPr>
            <a:lvl3pPr lvl="2"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3pPr>
            <a:lvl4pPr lvl="3"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4pPr>
            <a:lvl5pPr lvl="4"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5pPr>
            <a:lvl6pPr lvl="5"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6pPr>
            <a:lvl7pPr lvl="6"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7pPr>
            <a:lvl8pPr lvl="7"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8pPr>
            <a:lvl9pPr lvl="8"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9pPr>
          </a:lstStyle>
          <a:p>
            <a:endParaRPr/>
          </a:p>
        </p:txBody>
      </p:sp>
      <p:sp>
        <p:nvSpPr>
          <p:cNvPr id="133" name="Google Shape;133;p3"/>
          <p:cNvSpPr txBox="1">
            <a:spLocks noGrp="1"/>
          </p:cNvSpPr>
          <p:nvPr>
            <p:ph type="body" idx="1"/>
          </p:nvPr>
        </p:nvSpPr>
        <p:spPr>
          <a:xfrm>
            <a:off x="6787350" y="1880550"/>
            <a:ext cx="4590300" cy="4657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sz="1800"/>
            </a:lvl1pPr>
            <a:lvl2pPr marL="914400" lvl="1" indent="-342900" rtl="0">
              <a:spcBef>
                <a:spcPts val="2100"/>
              </a:spcBef>
              <a:spcAft>
                <a:spcPts val="0"/>
              </a:spcAft>
              <a:buSzPts val="1800"/>
              <a:buChar char="○"/>
              <a:defRPr sz="1800"/>
            </a:lvl2pPr>
            <a:lvl3pPr marL="1371600" lvl="2" indent="-342900" rtl="0">
              <a:spcBef>
                <a:spcPts val="2100"/>
              </a:spcBef>
              <a:spcAft>
                <a:spcPts val="0"/>
              </a:spcAft>
              <a:buSzPts val="1800"/>
              <a:buChar char="■"/>
              <a:defRPr sz="1800"/>
            </a:lvl3pPr>
            <a:lvl4pPr marL="1828800" lvl="3" indent="-342900" rtl="0">
              <a:spcBef>
                <a:spcPts val="2100"/>
              </a:spcBef>
              <a:spcAft>
                <a:spcPts val="0"/>
              </a:spcAft>
              <a:buSzPts val="1800"/>
              <a:buChar char="●"/>
              <a:defRPr sz="1800"/>
            </a:lvl4pPr>
            <a:lvl5pPr marL="2286000" lvl="4" indent="-342900" rtl="0">
              <a:spcBef>
                <a:spcPts val="2100"/>
              </a:spcBef>
              <a:spcAft>
                <a:spcPts val="0"/>
              </a:spcAft>
              <a:buSzPts val="1800"/>
              <a:buChar char="○"/>
              <a:defRPr sz="1800"/>
            </a:lvl5pPr>
            <a:lvl6pPr marL="2743200" lvl="5" indent="-342900" rtl="0">
              <a:spcBef>
                <a:spcPts val="2100"/>
              </a:spcBef>
              <a:spcAft>
                <a:spcPts val="0"/>
              </a:spcAft>
              <a:buSzPts val="1800"/>
              <a:buChar char="■"/>
              <a:defRPr sz="1800"/>
            </a:lvl6pPr>
            <a:lvl7pPr marL="3200400" lvl="6" indent="-342900" rtl="0">
              <a:spcBef>
                <a:spcPts val="2100"/>
              </a:spcBef>
              <a:spcAft>
                <a:spcPts val="0"/>
              </a:spcAft>
              <a:buSzPts val="1800"/>
              <a:buChar char="●"/>
              <a:defRPr sz="1800"/>
            </a:lvl7pPr>
            <a:lvl8pPr marL="3657600" lvl="7" indent="-342900" rtl="0">
              <a:spcBef>
                <a:spcPts val="2100"/>
              </a:spcBef>
              <a:spcAft>
                <a:spcPts val="0"/>
              </a:spcAft>
              <a:buSzPts val="1800"/>
              <a:buChar char="○"/>
              <a:defRPr sz="1800"/>
            </a:lvl8pPr>
            <a:lvl9pPr marL="4114800" lvl="8" indent="-342900" rtl="0">
              <a:spcBef>
                <a:spcPts val="2100"/>
              </a:spcBef>
              <a:spcAft>
                <a:spcPts val="2100"/>
              </a:spcAft>
              <a:buSzPts val="1800"/>
              <a:buChar char="■"/>
              <a:defRPr sz="1800"/>
            </a:lvl9pPr>
          </a:lstStyle>
          <a:p>
            <a:endParaRPr/>
          </a:p>
        </p:txBody>
      </p:sp>
      <p:sp>
        <p:nvSpPr>
          <p:cNvPr id="134" name="Google Shape;134;p3">
            <a:hlinkClick r:id=""/>
          </p:cNvPr>
          <p:cNvSpPr/>
          <p:nvPr/>
        </p:nvSpPr>
        <p:spPr>
          <a:xfrm rot="5397851">
            <a:off x="1134713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5" name="Google Shape;135;p3">
            <a:hlinkClick r:id=""/>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6" name="Google Shape;136;p3">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7" name="Google Shape;137;p3">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8" name="Google Shape;138;p3">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 name="Google Shape;139;p3">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0" name="Google Shape;140;p3">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8 Reflect 3">
  <p:cSld name="CUSTOM_16_1_1_1_1_1_1">
    <p:spTree>
      <p:nvGrpSpPr>
        <p:cNvPr id="1" name="Shape 1212"/>
        <p:cNvGrpSpPr/>
        <p:nvPr/>
      </p:nvGrpSpPr>
      <p:grpSpPr>
        <a:xfrm>
          <a:off x="0" y="0"/>
          <a:ext cx="0" cy="0"/>
          <a:chOff x="0" y="0"/>
          <a:chExt cx="0" cy="0"/>
        </a:xfrm>
      </p:grpSpPr>
      <p:sp>
        <p:nvSpPr>
          <p:cNvPr id="1213" name="Google Shape;1213;p21"/>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14" name="Google Shape;1214;p21"/>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5" name="Google Shape;1215;p21"/>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6" name="Google Shape;1216;p21"/>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7" name="Google Shape;1217;p21"/>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8" name="Google Shape;1218;p21"/>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9" name="Google Shape;1219;p21"/>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20" name="Google Shape;1220;p21"/>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1" name="Google Shape;1221;p21"/>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2" name="Google Shape;1222;p21"/>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23" name="Google Shape;1223;p21"/>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4" name="Google Shape;1224;p21"/>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5" name="Google Shape;1225;p21"/>
          <p:cNvSpPr txBox="1">
            <a:spLocks noGrp="1"/>
          </p:cNvSpPr>
          <p:nvPr>
            <p:ph type="title"/>
          </p:nvPr>
        </p:nvSpPr>
        <p:spPr>
          <a:xfrm>
            <a:off x="795575" y="359550"/>
            <a:ext cx="4844400" cy="731400"/>
          </a:xfrm>
          <a:prstGeom prst="rect">
            <a:avLst/>
          </a:prstGeom>
          <a:solidFill>
            <a:schemeClr val="accent5"/>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226" name="Google Shape;1226;p21"/>
          <p:cNvGrpSpPr/>
          <p:nvPr/>
        </p:nvGrpSpPr>
        <p:grpSpPr>
          <a:xfrm>
            <a:off x="5869732" y="192255"/>
            <a:ext cx="432000" cy="6472908"/>
            <a:chOff x="5869732" y="192255"/>
            <a:chExt cx="432000" cy="6472908"/>
          </a:xfrm>
        </p:grpSpPr>
        <p:grpSp>
          <p:nvGrpSpPr>
            <p:cNvPr id="1227" name="Google Shape;1227;p21"/>
            <p:cNvGrpSpPr/>
            <p:nvPr/>
          </p:nvGrpSpPr>
          <p:grpSpPr>
            <a:xfrm>
              <a:off x="5869732" y="192255"/>
              <a:ext cx="432000" cy="101655"/>
              <a:chOff x="5815912" y="201588"/>
              <a:chExt cx="540000" cy="104994"/>
            </a:xfrm>
          </p:grpSpPr>
          <p:sp>
            <p:nvSpPr>
              <p:cNvPr id="1228" name="Google Shape;122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9" name="Google Shape;122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0" name="Google Shape;1230;p21"/>
            <p:cNvGrpSpPr/>
            <p:nvPr/>
          </p:nvGrpSpPr>
          <p:grpSpPr>
            <a:xfrm>
              <a:off x="5869732" y="6563508"/>
              <a:ext cx="432000" cy="101655"/>
              <a:chOff x="5815912" y="201588"/>
              <a:chExt cx="540000" cy="104994"/>
            </a:xfrm>
          </p:grpSpPr>
          <p:sp>
            <p:nvSpPr>
              <p:cNvPr id="1231" name="Google Shape;123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2" name="Google Shape;123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3" name="Google Shape;1233;p21"/>
            <p:cNvGrpSpPr/>
            <p:nvPr/>
          </p:nvGrpSpPr>
          <p:grpSpPr>
            <a:xfrm>
              <a:off x="5869732" y="723193"/>
              <a:ext cx="432000" cy="101655"/>
              <a:chOff x="5815912" y="201588"/>
              <a:chExt cx="540000" cy="104994"/>
            </a:xfrm>
          </p:grpSpPr>
          <p:sp>
            <p:nvSpPr>
              <p:cNvPr id="1234" name="Google Shape;123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5" name="Google Shape;123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6" name="Google Shape;1236;p21"/>
            <p:cNvGrpSpPr/>
            <p:nvPr/>
          </p:nvGrpSpPr>
          <p:grpSpPr>
            <a:xfrm>
              <a:off x="5869732" y="1254131"/>
              <a:ext cx="432000" cy="101655"/>
              <a:chOff x="5815912" y="201588"/>
              <a:chExt cx="540000" cy="104994"/>
            </a:xfrm>
          </p:grpSpPr>
          <p:sp>
            <p:nvSpPr>
              <p:cNvPr id="1237" name="Google Shape;1237;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8" name="Google Shape;1238;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9" name="Google Shape;1239;p21"/>
            <p:cNvGrpSpPr/>
            <p:nvPr/>
          </p:nvGrpSpPr>
          <p:grpSpPr>
            <a:xfrm>
              <a:off x="5869732" y="1785069"/>
              <a:ext cx="432000" cy="101655"/>
              <a:chOff x="5815912" y="201588"/>
              <a:chExt cx="540000" cy="104994"/>
            </a:xfrm>
          </p:grpSpPr>
          <p:sp>
            <p:nvSpPr>
              <p:cNvPr id="1240" name="Google Shape;1240;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1" name="Google Shape;1241;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2" name="Google Shape;1242;p21"/>
            <p:cNvGrpSpPr/>
            <p:nvPr/>
          </p:nvGrpSpPr>
          <p:grpSpPr>
            <a:xfrm>
              <a:off x="5869732" y="2316007"/>
              <a:ext cx="432000" cy="101655"/>
              <a:chOff x="5815912" y="201588"/>
              <a:chExt cx="540000" cy="104994"/>
            </a:xfrm>
          </p:grpSpPr>
          <p:sp>
            <p:nvSpPr>
              <p:cNvPr id="1243" name="Google Shape;1243;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4" name="Google Shape;1244;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5" name="Google Shape;1245;p21"/>
            <p:cNvGrpSpPr/>
            <p:nvPr/>
          </p:nvGrpSpPr>
          <p:grpSpPr>
            <a:xfrm>
              <a:off x="5869732" y="2846944"/>
              <a:ext cx="432000" cy="101655"/>
              <a:chOff x="5815912" y="201588"/>
              <a:chExt cx="540000" cy="104994"/>
            </a:xfrm>
          </p:grpSpPr>
          <p:sp>
            <p:nvSpPr>
              <p:cNvPr id="1246" name="Google Shape;1246;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7" name="Google Shape;1247;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8" name="Google Shape;1248;p21"/>
            <p:cNvGrpSpPr/>
            <p:nvPr/>
          </p:nvGrpSpPr>
          <p:grpSpPr>
            <a:xfrm>
              <a:off x="5869732" y="3377883"/>
              <a:ext cx="432000" cy="101655"/>
              <a:chOff x="5815912" y="201588"/>
              <a:chExt cx="540000" cy="104994"/>
            </a:xfrm>
          </p:grpSpPr>
          <p:sp>
            <p:nvSpPr>
              <p:cNvPr id="1249" name="Google Shape;1249;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0" name="Google Shape;1250;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51" name="Google Shape;1251;p21"/>
            <p:cNvGrpSpPr/>
            <p:nvPr/>
          </p:nvGrpSpPr>
          <p:grpSpPr>
            <a:xfrm>
              <a:off x="5869732" y="3908820"/>
              <a:ext cx="432000" cy="101655"/>
              <a:chOff x="5815912" y="201588"/>
              <a:chExt cx="540000" cy="104994"/>
            </a:xfrm>
          </p:grpSpPr>
          <p:sp>
            <p:nvSpPr>
              <p:cNvPr id="1252" name="Google Shape;1252;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3" name="Google Shape;1253;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54" name="Google Shape;1254;p21"/>
            <p:cNvGrpSpPr/>
            <p:nvPr/>
          </p:nvGrpSpPr>
          <p:grpSpPr>
            <a:xfrm>
              <a:off x="5869732" y="4439758"/>
              <a:ext cx="432000" cy="101655"/>
              <a:chOff x="5815912" y="201588"/>
              <a:chExt cx="540000" cy="104994"/>
            </a:xfrm>
          </p:grpSpPr>
          <p:sp>
            <p:nvSpPr>
              <p:cNvPr id="1255" name="Google Shape;1255;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6" name="Google Shape;1256;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57" name="Google Shape;1257;p21"/>
            <p:cNvGrpSpPr/>
            <p:nvPr/>
          </p:nvGrpSpPr>
          <p:grpSpPr>
            <a:xfrm>
              <a:off x="5869732" y="4970697"/>
              <a:ext cx="432000" cy="101655"/>
              <a:chOff x="5815912" y="201588"/>
              <a:chExt cx="540000" cy="104994"/>
            </a:xfrm>
          </p:grpSpPr>
          <p:sp>
            <p:nvSpPr>
              <p:cNvPr id="1258" name="Google Shape;125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9" name="Google Shape;125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60" name="Google Shape;1260;p21"/>
            <p:cNvGrpSpPr/>
            <p:nvPr/>
          </p:nvGrpSpPr>
          <p:grpSpPr>
            <a:xfrm>
              <a:off x="5869732" y="5501635"/>
              <a:ext cx="432000" cy="101655"/>
              <a:chOff x="5815912" y="201588"/>
              <a:chExt cx="540000" cy="104994"/>
            </a:xfrm>
          </p:grpSpPr>
          <p:sp>
            <p:nvSpPr>
              <p:cNvPr id="1261" name="Google Shape;126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2" name="Google Shape;126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63" name="Google Shape;1263;p21"/>
            <p:cNvGrpSpPr/>
            <p:nvPr/>
          </p:nvGrpSpPr>
          <p:grpSpPr>
            <a:xfrm>
              <a:off x="5869732" y="6032572"/>
              <a:ext cx="432000" cy="101655"/>
              <a:chOff x="5815912" y="201588"/>
              <a:chExt cx="540000" cy="104994"/>
            </a:xfrm>
          </p:grpSpPr>
          <p:sp>
            <p:nvSpPr>
              <p:cNvPr id="1264" name="Google Shape;126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5" name="Google Shape;126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266" name="Google Shape;1266;p21"/>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67" name="Google Shape;1267;p21"/>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68" name="Google Shape;1268;p21">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69" name="Google Shape;1269;p21">
            <a:hlinkClick r:id=""/>
          </p:cNvPr>
          <p:cNvSpPr/>
          <p:nvPr/>
        </p:nvSpPr>
        <p:spPr>
          <a:xfrm rot="5397851">
            <a:off x="-117745"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0" name="Google Shape;1270;p21">
            <a:hlinkClick r:id=""/>
          </p:cNvPr>
          <p:cNvSpPr/>
          <p:nvPr/>
        </p:nvSpPr>
        <p:spPr>
          <a:xfrm rot="5397851">
            <a:off x="-117745" y="130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1" name="Google Shape;1271;p21">
            <a:hlinkClick r:id=""/>
          </p:cNvPr>
          <p:cNvSpPr/>
          <p:nvPr/>
        </p:nvSpPr>
        <p:spPr>
          <a:xfrm rot="5397851">
            <a:off x="-117745" y="226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2" name="Google Shape;1272;p21">
            <a:hlinkClick r:id=""/>
          </p:cNvPr>
          <p:cNvSpPr/>
          <p:nvPr/>
        </p:nvSpPr>
        <p:spPr>
          <a:xfrm rot="5397851">
            <a:off x="-117745" y="32223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3" name="Google Shape;1273;p21">
            <a:hlinkClick r:id=""/>
          </p:cNvPr>
          <p:cNvSpPr/>
          <p:nvPr/>
        </p:nvSpPr>
        <p:spPr>
          <a:xfrm rot="5397851">
            <a:off x="-117745" y="41824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4" name="Google Shape;1274;p21">
            <a:hlinkClick r:id=""/>
          </p:cNvPr>
          <p:cNvSpPr/>
          <p:nvPr/>
        </p:nvSpPr>
        <p:spPr>
          <a:xfrm rot="5397851">
            <a:off x="-117745" y="51425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9 Extend 1">
  <p:cSld name="CUSTOM_16_1_1_1_1_1_1_2">
    <p:spTree>
      <p:nvGrpSpPr>
        <p:cNvPr id="1" name="Shape 1275"/>
        <p:cNvGrpSpPr/>
        <p:nvPr/>
      </p:nvGrpSpPr>
      <p:grpSpPr>
        <a:xfrm>
          <a:off x="0" y="0"/>
          <a:ext cx="0" cy="0"/>
          <a:chOff x="0" y="0"/>
          <a:chExt cx="0" cy="0"/>
        </a:xfrm>
      </p:grpSpPr>
      <p:sp>
        <p:nvSpPr>
          <p:cNvPr id="1276" name="Google Shape;1276;p22"/>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77" name="Google Shape;1277;p22"/>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78" name="Google Shape;1278;p22"/>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79" name="Google Shape;1279;p22"/>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0" name="Google Shape;1280;p22"/>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1" name="Google Shape;1281;p22"/>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2" name="Google Shape;1282;p22"/>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3" name="Google Shape;1283;p22"/>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4" name="Google Shape;1284;p22"/>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5" name="Google Shape;1285;p22"/>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6" name="Google Shape;1286;p22"/>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7" name="Google Shape;1287;p22"/>
          <p:cNvSpPr txBox="1">
            <a:spLocks noGrp="1"/>
          </p:cNvSpPr>
          <p:nvPr>
            <p:ph type="title"/>
          </p:nvPr>
        </p:nvSpPr>
        <p:spPr>
          <a:xfrm>
            <a:off x="795575" y="359550"/>
            <a:ext cx="4844400" cy="731400"/>
          </a:xfrm>
          <a:prstGeom prst="rect">
            <a:avLst/>
          </a:prstGeom>
          <a:solidFill>
            <a:schemeClr val="accent6"/>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288" name="Google Shape;1288;p22"/>
          <p:cNvGrpSpPr/>
          <p:nvPr/>
        </p:nvGrpSpPr>
        <p:grpSpPr>
          <a:xfrm>
            <a:off x="5869732" y="192255"/>
            <a:ext cx="432000" cy="6472908"/>
            <a:chOff x="5869732" y="192255"/>
            <a:chExt cx="432000" cy="6472908"/>
          </a:xfrm>
        </p:grpSpPr>
        <p:grpSp>
          <p:nvGrpSpPr>
            <p:cNvPr id="1289" name="Google Shape;1289;p22"/>
            <p:cNvGrpSpPr/>
            <p:nvPr/>
          </p:nvGrpSpPr>
          <p:grpSpPr>
            <a:xfrm>
              <a:off x="5869732" y="192255"/>
              <a:ext cx="432000" cy="101655"/>
              <a:chOff x="5815912" y="201588"/>
              <a:chExt cx="540000" cy="104994"/>
            </a:xfrm>
          </p:grpSpPr>
          <p:sp>
            <p:nvSpPr>
              <p:cNvPr id="1290" name="Google Shape;129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1" name="Google Shape;129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2" name="Google Shape;1292;p22"/>
            <p:cNvGrpSpPr/>
            <p:nvPr/>
          </p:nvGrpSpPr>
          <p:grpSpPr>
            <a:xfrm>
              <a:off x="5869732" y="6563508"/>
              <a:ext cx="432000" cy="101655"/>
              <a:chOff x="5815912" y="201588"/>
              <a:chExt cx="540000" cy="104994"/>
            </a:xfrm>
          </p:grpSpPr>
          <p:sp>
            <p:nvSpPr>
              <p:cNvPr id="1293" name="Google Shape;129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4" name="Google Shape;129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5" name="Google Shape;1295;p22"/>
            <p:cNvGrpSpPr/>
            <p:nvPr/>
          </p:nvGrpSpPr>
          <p:grpSpPr>
            <a:xfrm>
              <a:off x="5869732" y="723193"/>
              <a:ext cx="432000" cy="101655"/>
              <a:chOff x="5815912" y="201588"/>
              <a:chExt cx="540000" cy="104994"/>
            </a:xfrm>
          </p:grpSpPr>
          <p:sp>
            <p:nvSpPr>
              <p:cNvPr id="1296" name="Google Shape;129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7" name="Google Shape;129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8" name="Google Shape;1298;p22"/>
            <p:cNvGrpSpPr/>
            <p:nvPr/>
          </p:nvGrpSpPr>
          <p:grpSpPr>
            <a:xfrm>
              <a:off x="5869732" y="1254131"/>
              <a:ext cx="432000" cy="101655"/>
              <a:chOff x="5815912" y="201588"/>
              <a:chExt cx="540000" cy="104994"/>
            </a:xfrm>
          </p:grpSpPr>
          <p:sp>
            <p:nvSpPr>
              <p:cNvPr id="1299" name="Google Shape;1299;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0" name="Google Shape;1300;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1" name="Google Shape;1301;p22"/>
            <p:cNvGrpSpPr/>
            <p:nvPr/>
          </p:nvGrpSpPr>
          <p:grpSpPr>
            <a:xfrm>
              <a:off x="5869732" y="1785069"/>
              <a:ext cx="432000" cy="101655"/>
              <a:chOff x="5815912" y="201588"/>
              <a:chExt cx="540000" cy="104994"/>
            </a:xfrm>
          </p:grpSpPr>
          <p:sp>
            <p:nvSpPr>
              <p:cNvPr id="1302" name="Google Shape;1302;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3" name="Google Shape;1303;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4" name="Google Shape;1304;p22"/>
            <p:cNvGrpSpPr/>
            <p:nvPr/>
          </p:nvGrpSpPr>
          <p:grpSpPr>
            <a:xfrm>
              <a:off x="5869732" y="2316007"/>
              <a:ext cx="432000" cy="101655"/>
              <a:chOff x="5815912" y="201588"/>
              <a:chExt cx="540000" cy="104994"/>
            </a:xfrm>
          </p:grpSpPr>
          <p:sp>
            <p:nvSpPr>
              <p:cNvPr id="1305" name="Google Shape;1305;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6" name="Google Shape;1306;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7" name="Google Shape;1307;p22"/>
            <p:cNvGrpSpPr/>
            <p:nvPr/>
          </p:nvGrpSpPr>
          <p:grpSpPr>
            <a:xfrm>
              <a:off x="5869732" y="2846944"/>
              <a:ext cx="432000" cy="101655"/>
              <a:chOff x="5815912" y="201588"/>
              <a:chExt cx="540000" cy="104994"/>
            </a:xfrm>
          </p:grpSpPr>
          <p:sp>
            <p:nvSpPr>
              <p:cNvPr id="1308" name="Google Shape;1308;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9" name="Google Shape;1309;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0" name="Google Shape;1310;p22"/>
            <p:cNvGrpSpPr/>
            <p:nvPr/>
          </p:nvGrpSpPr>
          <p:grpSpPr>
            <a:xfrm>
              <a:off x="5869732" y="3377883"/>
              <a:ext cx="432000" cy="101655"/>
              <a:chOff x="5815912" y="201588"/>
              <a:chExt cx="540000" cy="104994"/>
            </a:xfrm>
          </p:grpSpPr>
          <p:sp>
            <p:nvSpPr>
              <p:cNvPr id="1311" name="Google Shape;1311;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2" name="Google Shape;1312;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3" name="Google Shape;1313;p22"/>
            <p:cNvGrpSpPr/>
            <p:nvPr/>
          </p:nvGrpSpPr>
          <p:grpSpPr>
            <a:xfrm>
              <a:off x="5869732" y="3908820"/>
              <a:ext cx="432000" cy="101655"/>
              <a:chOff x="5815912" y="201588"/>
              <a:chExt cx="540000" cy="104994"/>
            </a:xfrm>
          </p:grpSpPr>
          <p:sp>
            <p:nvSpPr>
              <p:cNvPr id="1314" name="Google Shape;1314;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5" name="Google Shape;1315;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6" name="Google Shape;1316;p22"/>
            <p:cNvGrpSpPr/>
            <p:nvPr/>
          </p:nvGrpSpPr>
          <p:grpSpPr>
            <a:xfrm>
              <a:off x="5869732" y="4439758"/>
              <a:ext cx="432000" cy="101655"/>
              <a:chOff x="5815912" y="201588"/>
              <a:chExt cx="540000" cy="104994"/>
            </a:xfrm>
          </p:grpSpPr>
          <p:sp>
            <p:nvSpPr>
              <p:cNvPr id="1317" name="Google Shape;1317;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8" name="Google Shape;1318;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9" name="Google Shape;1319;p22"/>
            <p:cNvGrpSpPr/>
            <p:nvPr/>
          </p:nvGrpSpPr>
          <p:grpSpPr>
            <a:xfrm>
              <a:off x="5869732" y="4970697"/>
              <a:ext cx="432000" cy="101655"/>
              <a:chOff x="5815912" y="201588"/>
              <a:chExt cx="540000" cy="104994"/>
            </a:xfrm>
          </p:grpSpPr>
          <p:sp>
            <p:nvSpPr>
              <p:cNvPr id="1320" name="Google Shape;132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1" name="Google Shape;132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22" name="Google Shape;1322;p22"/>
            <p:cNvGrpSpPr/>
            <p:nvPr/>
          </p:nvGrpSpPr>
          <p:grpSpPr>
            <a:xfrm>
              <a:off x="5869732" y="5501635"/>
              <a:ext cx="432000" cy="101655"/>
              <a:chOff x="5815912" y="201588"/>
              <a:chExt cx="540000" cy="104994"/>
            </a:xfrm>
          </p:grpSpPr>
          <p:sp>
            <p:nvSpPr>
              <p:cNvPr id="1323" name="Google Shape;132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4" name="Google Shape;132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25" name="Google Shape;1325;p22"/>
            <p:cNvGrpSpPr/>
            <p:nvPr/>
          </p:nvGrpSpPr>
          <p:grpSpPr>
            <a:xfrm>
              <a:off x="5869732" y="6032572"/>
              <a:ext cx="432000" cy="101655"/>
              <a:chOff x="5815912" y="201588"/>
              <a:chExt cx="540000" cy="104994"/>
            </a:xfrm>
          </p:grpSpPr>
          <p:sp>
            <p:nvSpPr>
              <p:cNvPr id="1326" name="Google Shape;132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7" name="Google Shape;132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328" name="Google Shape;1328;p22"/>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29" name="Google Shape;1329;p22"/>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30" name="Google Shape;1330;p22"/>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31" name="Google Shape;1331;p22">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2" name="Google Shape;1332;p22">
            <a:hlinkClick r:id=""/>
          </p:cNvPr>
          <p:cNvSpPr/>
          <p:nvPr/>
        </p:nvSpPr>
        <p:spPr>
          <a:xfrm rot="5397851">
            <a:off x="-117745"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3" name="Google Shape;1333;p22">
            <a:hlinkClick r:id=""/>
          </p:cNvPr>
          <p:cNvSpPr/>
          <p:nvPr/>
        </p:nvSpPr>
        <p:spPr>
          <a:xfrm rot="5397851">
            <a:off x="-117745" y="130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4" name="Google Shape;1334;p22">
            <a:hlinkClick r:id=""/>
          </p:cNvPr>
          <p:cNvSpPr/>
          <p:nvPr/>
        </p:nvSpPr>
        <p:spPr>
          <a:xfrm rot="5397851">
            <a:off x="-117745" y="226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5" name="Google Shape;1335;p22">
            <a:hlinkClick r:id=""/>
          </p:cNvPr>
          <p:cNvSpPr/>
          <p:nvPr/>
        </p:nvSpPr>
        <p:spPr>
          <a:xfrm rot="5397851">
            <a:off x="-117745" y="32223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6" name="Google Shape;1336;p22">
            <a:hlinkClick r:id=""/>
          </p:cNvPr>
          <p:cNvSpPr/>
          <p:nvPr/>
        </p:nvSpPr>
        <p:spPr>
          <a:xfrm rot="5397851">
            <a:off x="-117745" y="41824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7" name="Google Shape;1337;p22">
            <a:hlinkClick r:id=""/>
          </p:cNvPr>
          <p:cNvSpPr/>
          <p:nvPr/>
        </p:nvSpPr>
        <p:spPr>
          <a:xfrm rot="5397851">
            <a:off x="-117745" y="51425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9 Extend 2">
  <p:cSld name="CUSTOM_16_1_1_1_1_1_1_1">
    <p:spTree>
      <p:nvGrpSpPr>
        <p:cNvPr id="1" name="Shape 1338"/>
        <p:cNvGrpSpPr/>
        <p:nvPr/>
      </p:nvGrpSpPr>
      <p:grpSpPr>
        <a:xfrm>
          <a:off x="0" y="0"/>
          <a:ext cx="0" cy="0"/>
          <a:chOff x="0" y="0"/>
          <a:chExt cx="0" cy="0"/>
        </a:xfrm>
      </p:grpSpPr>
      <p:sp>
        <p:nvSpPr>
          <p:cNvPr id="1339" name="Google Shape;1339;p23"/>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0" name="Google Shape;1340;p23"/>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1" name="Google Shape;1341;p23"/>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2" name="Google Shape;1342;p23"/>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3" name="Google Shape;1343;p23"/>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4" name="Google Shape;1344;p23"/>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5" name="Google Shape;1345;p23"/>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6" name="Google Shape;1346;p23"/>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7" name="Google Shape;1347;p23"/>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8" name="Google Shape;1348;p23"/>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9" name="Google Shape;1349;p23"/>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50" name="Google Shape;1350;p23"/>
          <p:cNvSpPr txBox="1">
            <a:spLocks noGrp="1"/>
          </p:cNvSpPr>
          <p:nvPr>
            <p:ph type="title"/>
          </p:nvPr>
        </p:nvSpPr>
        <p:spPr>
          <a:xfrm>
            <a:off x="795575" y="359550"/>
            <a:ext cx="4844400" cy="731400"/>
          </a:xfrm>
          <a:prstGeom prst="rect">
            <a:avLst/>
          </a:prstGeom>
          <a:solidFill>
            <a:schemeClr val="accent6"/>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351" name="Google Shape;1351;p23"/>
          <p:cNvGrpSpPr/>
          <p:nvPr/>
        </p:nvGrpSpPr>
        <p:grpSpPr>
          <a:xfrm>
            <a:off x="5869732" y="192255"/>
            <a:ext cx="432000" cy="6472908"/>
            <a:chOff x="5869732" y="192255"/>
            <a:chExt cx="432000" cy="6472908"/>
          </a:xfrm>
        </p:grpSpPr>
        <p:grpSp>
          <p:nvGrpSpPr>
            <p:cNvPr id="1352" name="Google Shape;1352;p23"/>
            <p:cNvGrpSpPr/>
            <p:nvPr/>
          </p:nvGrpSpPr>
          <p:grpSpPr>
            <a:xfrm>
              <a:off x="5869732" y="192255"/>
              <a:ext cx="432000" cy="101655"/>
              <a:chOff x="5815912" y="201588"/>
              <a:chExt cx="540000" cy="104994"/>
            </a:xfrm>
          </p:grpSpPr>
          <p:sp>
            <p:nvSpPr>
              <p:cNvPr id="1353" name="Google Shape;135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4" name="Google Shape;135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55" name="Google Shape;1355;p23"/>
            <p:cNvGrpSpPr/>
            <p:nvPr/>
          </p:nvGrpSpPr>
          <p:grpSpPr>
            <a:xfrm>
              <a:off x="5869732" y="6563508"/>
              <a:ext cx="432000" cy="101655"/>
              <a:chOff x="5815912" y="201588"/>
              <a:chExt cx="540000" cy="104994"/>
            </a:xfrm>
          </p:grpSpPr>
          <p:sp>
            <p:nvSpPr>
              <p:cNvPr id="1356" name="Google Shape;135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7" name="Google Shape;135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58" name="Google Shape;1358;p23"/>
            <p:cNvGrpSpPr/>
            <p:nvPr/>
          </p:nvGrpSpPr>
          <p:grpSpPr>
            <a:xfrm>
              <a:off x="5869732" y="723193"/>
              <a:ext cx="432000" cy="101655"/>
              <a:chOff x="5815912" y="201588"/>
              <a:chExt cx="540000" cy="104994"/>
            </a:xfrm>
          </p:grpSpPr>
          <p:sp>
            <p:nvSpPr>
              <p:cNvPr id="1359" name="Google Shape;135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0" name="Google Shape;136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61" name="Google Shape;1361;p23"/>
            <p:cNvGrpSpPr/>
            <p:nvPr/>
          </p:nvGrpSpPr>
          <p:grpSpPr>
            <a:xfrm>
              <a:off x="5869732" y="1254131"/>
              <a:ext cx="432000" cy="101655"/>
              <a:chOff x="5815912" y="201588"/>
              <a:chExt cx="540000" cy="104994"/>
            </a:xfrm>
          </p:grpSpPr>
          <p:sp>
            <p:nvSpPr>
              <p:cNvPr id="1362" name="Google Shape;1362;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3" name="Google Shape;1363;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64" name="Google Shape;1364;p23"/>
            <p:cNvGrpSpPr/>
            <p:nvPr/>
          </p:nvGrpSpPr>
          <p:grpSpPr>
            <a:xfrm>
              <a:off x="5869732" y="1785069"/>
              <a:ext cx="432000" cy="101655"/>
              <a:chOff x="5815912" y="201588"/>
              <a:chExt cx="540000" cy="104994"/>
            </a:xfrm>
          </p:grpSpPr>
          <p:sp>
            <p:nvSpPr>
              <p:cNvPr id="1365" name="Google Shape;1365;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6" name="Google Shape;1366;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67" name="Google Shape;1367;p23"/>
            <p:cNvGrpSpPr/>
            <p:nvPr/>
          </p:nvGrpSpPr>
          <p:grpSpPr>
            <a:xfrm>
              <a:off x="5869732" y="2316007"/>
              <a:ext cx="432000" cy="101655"/>
              <a:chOff x="5815912" y="201588"/>
              <a:chExt cx="540000" cy="104994"/>
            </a:xfrm>
          </p:grpSpPr>
          <p:sp>
            <p:nvSpPr>
              <p:cNvPr id="1368" name="Google Shape;1368;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9" name="Google Shape;1369;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0" name="Google Shape;1370;p23"/>
            <p:cNvGrpSpPr/>
            <p:nvPr/>
          </p:nvGrpSpPr>
          <p:grpSpPr>
            <a:xfrm>
              <a:off x="5869732" y="2846944"/>
              <a:ext cx="432000" cy="101655"/>
              <a:chOff x="5815912" y="201588"/>
              <a:chExt cx="540000" cy="104994"/>
            </a:xfrm>
          </p:grpSpPr>
          <p:sp>
            <p:nvSpPr>
              <p:cNvPr id="1371" name="Google Shape;1371;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2" name="Google Shape;1372;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3" name="Google Shape;1373;p23"/>
            <p:cNvGrpSpPr/>
            <p:nvPr/>
          </p:nvGrpSpPr>
          <p:grpSpPr>
            <a:xfrm>
              <a:off x="5869732" y="3377883"/>
              <a:ext cx="432000" cy="101655"/>
              <a:chOff x="5815912" y="201588"/>
              <a:chExt cx="540000" cy="104994"/>
            </a:xfrm>
          </p:grpSpPr>
          <p:sp>
            <p:nvSpPr>
              <p:cNvPr id="1374" name="Google Shape;1374;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5" name="Google Shape;1375;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6" name="Google Shape;1376;p23"/>
            <p:cNvGrpSpPr/>
            <p:nvPr/>
          </p:nvGrpSpPr>
          <p:grpSpPr>
            <a:xfrm>
              <a:off x="5869732" y="3908820"/>
              <a:ext cx="432000" cy="101655"/>
              <a:chOff x="5815912" y="201588"/>
              <a:chExt cx="540000" cy="104994"/>
            </a:xfrm>
          </p:grpSpPr>
          <p:sp>
            <p:nvSpPr>
              <p:cNvPr id="1377" name="Google Shape;1377;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8" name="Google Shape;1378;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9" name="Google Shape;1379;p23"/>
            <p:cNvGrpSpPr/>
            <p:nvPr/>
          </p:nvGrpSpPr>
          <p:grpSpPr>
            <a:xfrm>
              <a:off x="5869732" y="4439758"/>
              <a:ext cx="432000" cy="101655"/>
              <a:chOff x="5815912" y="201588"/>
              <a:chExt cx="540000" cy="104994"/>
            </a:xfrm>
          </p:grpSpPr>
          <p:sp>
            <p:nvSpPr>
              <p:cNvPr id="1380" name="Google Shape;1380;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1" name="Google Shape;1381;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82" name="Google Shape;1382;p23"/>
            <p:cNvGrpSpPr/>
            <p:nvPr/>
          </p:nvGrpSpPr>
          <p:grpSpPr>
            <a:xfrm>
              <a:off x="5869732" y="4970697"/>
              <a:ext cx="432000" cy="101655"/>
              <a:chOff x="5815912" y="201588"/>
              <a:chExt cx="540000" cy="104994"/>
            </a:xfrm>
          </p:grpSpPr>
          <p:sp>
            <p:nvSpPr>
              <p:cNvPr id="1383" name="Google Shape;138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4" name="Google Shape;138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85" name="Google Shape;1385;p23"/>
            <p:cNvGrpSpPr/>
            <p:nvPr/>
          </p:nvGrpSpPr>
          <p:grpSpPr>
            <a:xfrm>
              <a:off x="5869732" y="5501635"/>
              <a:ext cx="432000" cy="101655"/>
              <a:chOff x="5815912" y="201588"/>
              <a:chExt cx="540000" cy="104994"/>
            </a:xfrm>
          </p:grpSpPr>
          <p:sp>
            <p:nvSpPr>
              <p:cNvPr id="1386" name="Google Shape;138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7" name="Google Shape;138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88" name="Google Shape;1388;p23"/>
            <p:cNvGrpSpPr/>
            <p:nvPr/>
          </p:nvGrpSpPr>
          <p:grpSpPr>
            <a:xfrm>
              <a:off x="5869732" y="6032572"/>
              <a:ext cx="432000" cy="101655"/>
              <a:chOff x="5815912" y="201588"/>
              <a:chExt cx="540000" cy="104994"/>
            </a:xfrm>
          </p:grpSpPr>
          <p:sp>
            <p:nvSpPr>
              <p:cNvPr id="1389" name="Google Shape;138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0" name="Google Shape;139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391" name="Google Shape;1391;p23"/>
          <p:cNvSpPr/>
          <p:nvPr/>
        </p:nvSpPr>
        <p:spPr>
          <a:xfrm rot="-5397851" flipH="1">
            <a:off x="-134005" y="6101718"/>
            <a:ext cx="959700" cy="431400"/>
          </a:xfrm>
          <a:prstGeom prst="round2SameRect">
            <a:avLst>
              <a:gd name="adj1" fmla="val 19819"/>
              <a:gd name="adj2" fmla="val 0"/>
            </a:avLst>
          </a:prstGeom>
          <a:solidFill>
            <a:schemeClr val="accent6"/>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92" name="Google Shape;1392;p23"/>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93" name="Google Shape;1393;p23"/>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94" name="Google Shape;1394;p23">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5" name="Google Shape;1395;p23">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6" name="Google Shape;1396;p23">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7" name="Google Shape;1397;p23">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8" name="Google Shape;1398;p23">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9" name="Google Shape;1399;p23">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00" name="Google Shape;1400;p23">
            <a:hlinkClick r:id="rId2"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9 Extend 3">
  <p:cSld name="CUSTOM_16_1_1_1_1_1_1_1_2">
    <p:spTree>
      <p:nvGrpSpPr>
        <p:cNvPr id="1" name="Shape 1401"/>
        <p:cNvGrpSpPr/>
        <p:nvPr/>
      </p:nvGrpSpPr>
      <p:grpSpPr>
        <a:xfrm>
          <a:off x="0" y="0"/>
          <a:ext cx="0" cy="0"/>
          <a:chOff x="0" y="0"/>
          <a:chExt cx="0" cy="0"/>
        </a:xfrm>
      </p:grpSpPr>
      <p:sp>
        <p:nvSpPr>
          <p:cNvPr id="1402" name="Google Shape;1402;p24"/>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03" name="Google Shape;1403;p24"/>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4" name="Google Shape;1404;p24"/>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5" name="Google Shape;1405;p24"/>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6" name="Google Shape;1406;p24"/>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7" name="Google Shape;1407;p24"/>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8" name="Google Shape;1408;p24"/>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9" name="Google Shape;1409;p24"/>
          <p:cNvSpPr/>
          <p:nvPr/>
        </p:nvSpPr>
        <p:spPr>
          <a:xfrm rot="-5397851" flipH="1">
            <a:off x="-134005" y="6101718"/>
            <a:ext cx="959700" cy="431400"/>
          </a:xfrm>
          <a:prstGeom prst="round2SameRect">
            <a:avLst>
              <a:gd name="adj1" fmla="val 19819"/>
              <a:gd name="adj2" fmla="val 0"/>
            </a:avLst>
          </a:prstGeom>
          <a:solidFill>
            <a:schemeClr val="accent6"/>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10" name="Google Shape;1410;p24"/>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1" name="Google Shape;1411;p24"/>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2" name="Google Shape;1412;p24"/>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3" name="Google Shape;1413;p24"/>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4" name="Google Shape;1414;p24"/>
          <p:cNvSpPr txBox="1">
            <a:spLocks noGrp="1"/>
          </p:cNvSpPr>
          <p:nvPr>
            <p:ph type="title"/>
          </p:nvPr>
        </p:nvSpPr>
        <p:spPr>
          <a:xfrm>
            <a:off x="795575" y="359550"/>
            <a:ext cx="4844400" cy="731400"/>
          </a:xfrm>
          <a:prstGeom prst="rect">
            <a:avLst/>
          </a:prstGeom>
          <a:solidFill>
            <a:schemeClr val="accent6"/>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415" name="Google Shape;1415;p24"/>
          <p:cNvGrpSpPr/>
          <p:nvPr/>
        </p:nvGrpSpPr>
        <p:grpSpPr>
          <a:xfrm>
            <a:off x="5869732" y="192255"/>
            <a:ext cx="432000" cy="6472908"/>
            <a:chOff x="5869732" y="192255"/>
            <a:chExt cx="432000" cy="6472908"/>
          </a:xfrm>
        </p:grpSpPr>
        <p:grpSp>
          <p:nvGrpSpPr>
            <p:cNvPr id="1416" name="Google Shape;1416;p24"/>
            <p:cNvGrpSpPr/>
            <p:nvPr/>
          </p:nvGrpSpPr>
          <p:grpSpPr>
            <a:xfrm>
              <a:off x="5869732" y="192255"/>
              <a:ext cx="432000" cy="101655"/>
              <a:chOff x="5815912" y="201588"/>
              <a:chExt cx="540000" cy="104994"/>
            </a:xfrm>
          </p:grpSpPr>
          <p:sp>
            <p:nvSpPr>
              <p:cNvPr id="1417" name="Google Shape;141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8" name="Google Shape;141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19" name="Google Shape;1419;p24"/>
            <p:cNvGrpSpPr/>
            <p:nvPr/>
          </p:nvGrpSpPr>
          <p:grpSpPr>
            <a:xfrm>
              <a:off x="5869732" y="6563508"/>
              <a:ext cx="432000" cy="101655"/>
              <a:chOff x="5815912" y="201588"/>
              <a:chExt cx="540000" cy="104994"/>
            </a:xfrm>
          </p:grpSpPr>
          <p:sp>
            <p:nvSpPr>
              <p:cNvPr id="1420" name="Google Shape;142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1" name="Google Shape;142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22" name="Google Shape;1422;p24"/>
            <p:cNvGrpSpPr/>
            <p:nvPr/>
          </p:nvGrpSpPr>
          <p:grpSpPr>
            <a:xfrm>
              <a:off x="5869732" y="723193"/>
              <a:ext cx="432000" cy="101655"/>
              <a:chOff x="5815912" y="201588"/>
              <a:chExt cx="540000" cy="104994"/>
            </a:xfrm>
          </p:grpSpPr>
          <p:sp>
            <p:nvSpPr>
              <p:cNvPr id="1423" name="Google Shape;142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4" name="Google Shape;142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25" name="Google Shape;1425;p24"/>
            <p:cNvGrpSpPr/>
            <p:nvPr/>
          </p:nvGrpSpPr>
          <p:grpSpPr>
            <a:xfrm>
              <a:off x="5869732" y="1254131"/>
              <a:ext cx="432000" cy="101655"/>
              <a:chOff x="5815912" y="201588"/>
              <a:chExt cx="540000" cy="104994"/>
            </a:xfrm>
          </p:grpSpPr>
          <p:sp>
            <p:nvSpPr>
              <p:cNvPr id="1426" name="Google Shape;1426;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7" name="Google Shape;1427;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28" name="Google Shape;1428;p24"/>
            <p:cNvGrpSpPr/>
            <p:nvPr/>
          </p:nvGrpSpPr>
          <p:grpSpPr>
            <a:xfrm>
              <a:off x="5869732" y="1785069"/>
              <a:ext cx="432000" cy="101655"/>
              <a:chOff x="5815912" y="201588"/>
              <a:chExt cx="540000" cy="104994"/>
            </a:xfrm>
          </p:grpSpPr>
          <p:sp>
            <p:nvSpPr>
              <p:cNvPr id="1429" name="Google Shape;1429;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0" name="Google Shape;1430;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31" name="Google Shape;1431;p24"/>
            <p:cNvGrpSpPr/>
            <p:nvPr/>
          </p:nvGrpSpPr>
          <p:grpSpPr>
            <a:xfrm>
              <a:off x="5869732" y="2316007"/>
              <a:ext cx="432000" cy="101655"/>
              <a:chOff x="5815912" y="201588"/>
              <a:chExt cx="540000" cy="104994"/>
            </a:xfrm>
          </p:grpSpPr>
          <p:sp>
            <p:nvSpPr>
              <p:cNvPr id="1432" name="Google Shape;1432;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3" name="Google Shape;1433;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34" name="Google Shape;1434;p24"/>
            <p:cNvGrpSpPr/>
            <p:nvPr/>
          </p:nvGrpSpPr>
          <p:grpSpPr>
            <a:xfrm>
              <a:off x="5869732" y="2846944"/>
              <a:ext cx="432000" cy="101655"/>
              <a:chOff x="5815912" y="201588"/>
              <a:chExt cx="540000" cy="104994"/>
            </a:xfrm>
          </p:grpSpPr>
          <p:sp>
            <p:nvSpPr>
              <p:cNvPr id="1435" name="Google Shape;1435;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6" name="Google Shape;1436;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37" name="Google Shape;1437;p24"/>
            <p:cNvGrpSpPr/>
            <p:nvPr/>
          </p:nvGrpSpPr>
          <p:grpSpPr>
            <a:xfrm>
              <a:off x="5869732" y="3377883"/>
              <a:ext cx="432000" cy="101655"/>
              <a:chOff x="5815912" y="201588"/>
              <a:chExt cx="540000" cy="104994"/>
            </a:xfrm>
          </p:grpSpPr>
          <p:sp>
            <p:nvSpPr>
              <p:cNvPr id="1438" name="Google Shape;1438;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9" name="Google Shape;1439;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0" name="Google Shape;1440;p24"/>
            <p:cNvGrpSpPr/>
            <p:nvPr/>
          </p:nvGrpSpPr>
          <p:grpSpPr>
            <a:xfrm>
              <a:off x="5869732" y="3908820"/>
              <a:ext cx="432000" cy="101655"/>
              <a:chOff x="5815912" y="201588"/>
              <a:chExt cx="540000" cy="104994"/>
            </a:xfrm>
          </p:grpSpPr>
          <p:sp>
            <p:nvSpPr>
              <p:cNvPr id="1441" name="Google Shape;1441;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2" name="Google Shape;1442;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3" name="Google Shape;1443;p24"/>
            <p:cNvGrpSpPr/>
            <p:nvPr/>
          </p:nvGrpSpPr>
          <p:grpSpPr>
            <a:xfrm>
              <a:off x="5869732" y="4439758"/>
              <a:ext cx="432000" cy="101655"/>
              <a:chOff x="5815912" y="201588"/>
              <a:chExt cx="540000" cy="104994"/>
            </a:xfrm>
          </p:grpSpPr>
          <p:sp>
            <p:nvSpPr>
              <p:cNvPr id="1444" name="Google Shape;1444;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5" name="Google Shape;1445;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6" name="Google Shape;1446;p24"/>
            <p:cNvGrpSpPr/>
            <p:nvPr/>
          </p:nvGrpSpPr>
          <p:grpSpPr>
            <a:xfrm>
              <a:off x="5869732" y="4970697"/>
              <a:ext cx="432000" cy="101655"/>
              <a:chOff x="5815912" y="201588"/>
              <a:chExt cx="540000" cy="104994"/>
            </a:xfrm>
          </p:grpSpPr>
          <p:sp>
            <p:nvSpPr>
              <p:cNvPr id="1447" name="Google Shape;144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8" name="Google Shape;144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9" name="Google Shape;1449;p24"/>
            <p:cNvGrpSpPr/>
            <p:nvPr/>
          </p:nvGrpSpPr>
          <p:grpSpPr>
            <a:xfrm>
              <a:off x="5869732" y="5501635"/>
              <a:ext cx="432000" cy="101655"/>
              <a:chOff x="5815912" y="201588"/>
              <a:chExt cx="540000" cy="104994"/>
            </a:xfrm>
          </p:grpSpPr>
          <p:sp>
            <p:nvSpPr>
              <p:cNvPr id="1450" name="Google Shape;145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1" name="Google Shape;145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52" name="Google Shape;1452;p24"/>
            <p:cNvGrpSpPr/>
            <p:nvPr/>
          </p:nvGrpSpPr>
          <p:grpSpPr>
            <a:xfrm>
              <a:off x="5869732" y="6032572"/>
              <a:ext cx="432000" cy="101655"/>
              <a:chOff x="5815912" y="201588"/>
              <a:chExt cx="540000" cy="104994"/>
            </a:xfrm>
          </p:grpSpPr>
          <p:sp>
            <p:nvSpPr>
              <p:cNvPr id="1453" name="Google Shape;145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4" name="Google Shape;145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455" name="Google Shape;1455;p2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456" name="Google Shape;1456;p2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457" name="Google Shape;1457;p24">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58" name="Google Shape;1458;p24">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59" name="Google Shape;1459;p24">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0" name="Google Shape;1460;p24">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1" name="Google Shape;1461;p24">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2" name="Google Shape;1462;p24">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3" name="Google Shape;1463;p24">
            <a:hlinkClick r:id="rId2"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4" name="Google Shape;1464;p24">
            <a:hlinkClick r:id="rId3" action="ppaction://hlinksldjump"/>
          </p:cNvPr>
          <p:cNvSpPr/>
          <p:nvPr/>
        </p:nvSpPr>
        <p:spPr>
          <a:xfrm rot="5397877">
            <a:off x="8605797" y="3251147"/>
            <a:ext cx="6801901" cy="373500"/>
          </a:xfrm>
          <a:prstGeom prst="round2SameRect">
            <a:avLst>
              <a:gd name="adj1" fmla="val 19819"/>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rgbClr val="FFFFFF"/>
              </a:solidFill>
              <a:latin typeface="Archivo"/>
              <a:ea typeface="Archivo"/>
              <a:cs typeface="Archivo"/>
              <a:sym typeface="Archiv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 Backside">
  <p:cSld name="CUSTOM_16_1_1_1_1_1_1_1_1">
    <p:spTree>
      <p:nvGrpSpPr>
        <p:cNvPr id="1" name="Shape 1465"/>
        <p:cNvGrpSpPr/>
        <p:nvPr/>
      </p:nvGrpSpPr>
      <p:grpSpPr>
        <a:xfrm>
          <a:off x="0" y="0"/>
          <a:ext cx="0" cy="0"/>
          <a:chOff x="0" y="0"/>
          <a:chExt cx="0" cy="0"/>
        </a:xfrm>
      </p:grpSpPr>
      <p:sp>
        <p:nvSpPr>
          <p:cNvPr id="1466" name="Google Shape;1466;p25"/>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67" name="Google Shape;1467;p25"/>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8" name="Google Shape;1468;p25"/>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69" name="Google Shape;1469;p25"/>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0" name="Google Shape;1470;p25"/>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1" name="Google Shape;1471;p25"/>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2" name="Google Shape;1472;p25"/>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3" name="Google Shape;1473;p25"/>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4" name="Google Shape;1474;p25"/>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5" name="Google Shape;1475;p25"/>
          <p:cNvSpPr/>
          <p:nvPr/>
        </p:nvSpPr>
        <p:spPr>
          <a:xfrm rot="-5397851" flipH="1">
            <a:off x="-134005" y="6101718"/>
            <a:ext cx="959700" cy="431400"/>
          </a:xfrm>
          <a:prstGeom prst="round2SameRect">
            <a:avLst>
              <a:gd name="adj1" fmla="val 19819"/>
              <a:gd name="adj2" fmla="val 0"/>
            </a:avLst>
          </a:prstGeom>
          <a:solidFill>
            <a:schemeClr val="accent6"/>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6" name="Google Shape;1476;p25"/>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77" name="Google Shape;1477;p25"/>
          <p:cNvSpPr txBox="1">
            <a:spLocks noGrp="1"/>
          </p:cNvSpPr>
          <p:nvPr>
            <p:ph type="title"/>
          </p:nvPr>
        </p:nvSpPr>
        <p:spPr>
          <a:xfrm>
            <a:off x="795575" y="359550"/>
            <a:ext cx="4844400" cy="731400"/>
          </a:xfrm>
          <a:prstGeom prst="rect">
            <a:avLst/>
          </a:prstGeom>
          <a:solidFill>
            <a:schemeClr val="dk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rgbClr val="FFFFFF"/>
              </a:buClr>
              <a:buSzPts val="3700"/>
              <a:buFont typeface="Barlow Semi Condensed Medium"/>
              <a:buNone/>
              <a:defRPr>
                <a:solidFill>
                  <a:srgbClr val="FFFFFF"/>
                </a:solidFill>
              </a:defRPr>
            </a:lvl1pPr>
            <a:lvl2pPr lvl="1"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a:endParaRPr/>
          </a:p>
        </p:txBody>
      </p:sp>
      <p:sp>
        <p:nvSpPr>
          <p:cNvPr id="1478" name="Google Shape;1478;p25"/>
          <p:cNvSpPr txBox="1">
            <a:spLocks noGrp="1"/>
          </p:cNvSpPr>
          <p:nvPr>
            <p:ph type="body" idx="1"/>
          </p:nvPr>
        </p:nvSpPr>
        <p:spPr>
          <a:xfrm>
            <a:off x="791475" y="1858400"/>
            <a:ext cx="4844400" cy="4657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grpSp>
        <p:nvGrpSpPr>
          <p:cNvPr id="1479" name="Google Shape;1479;p25"/>
          <p:cNvGrpSpPr/>
          <p:nvPr/>
        </p:nvGrpSpPr>
        <p:grpSpPr>
          <a:xfrm>
            <a:off x="5869732" y="192255"/>
            <a:ext cx="432000" cy="6472908"/>
            <a:chOff x="5869732" y="192255"/>
            <a:chExt cx="432000" cy="6472908"/>
          </a:xfrm>
        </p:grpSpPr>
        <p:grpSp>
          <p:nvGrpSpPr>
            <p:cNvPr id="1480" name="Google Shape;1480;p25"/>
            <p:cNvGrpSpPr/>
            <p:nvPr/>
          </p:nvGrpSpPr>
          <p:grpSpPr>
            <a:xfrm>
              <a:off x="5869732" y="192255"/>
              <a:ext cx="432000" cy="101655"/>
              <a:chOff x="5815912" y="201588"/>
              <a:chExt cx="540000" cy="104994"/>
            </a:xfrm>
          </p:grpSpPr>
          <p:sp>
            <p:nvSpPr>
              <p:cNvPr id="1481" name="Google Shape;148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2" name="Google Shape;148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83" name="Google Shape;1483;p25"/>
            <p:cNvGrpSpPr/>
            <p:nvPr/>
          </p:nvGrpSpPr>
          <p:grpSpPr>
            <a:xfrm>
              <a:off x="5869732" y="6563508"/>
              <a:ext cx="432000" cy="101655"/>
              <a:chOff x="5815912" y="201588"/>
              <a:chExt cx="540000" cy="104994"/>
            </a:xfrm>
          </p:grpSpPr>
          <p:sp>
            <p:nvSpPr>
              <p:cNvPr id="1484" name="Google Shape;148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5" name="Google Shape;148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86" name="Google Shape;1486;p25"/>
            <p:cNvGrpSpPr/>
            <p:nvPr/>
          </p:nvGrpSpPr>
          <p:grpSpPr>
            <a:xfrm>
              <a:off x="5869732" y="723193"/>
              <a:ext cx="432000" cy="101655"/>
              <a:chOff x="5815912" y="201588"/>
              <a:chExt cx="540000" cy="104994"/>
            </a:xfrm>
          </p:grpSpPr>
          <p:sp>
            <p:nvSpPr>
              <p:cNvPr id="1487" name="Google Shape;148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8" name="Google Shape;148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89" name="Google Shape;1489;p25"/>
            <p:cNvGrpSpPr/>
            <p:nvPr/>
          </p:nvGrpSpPr>
          <p:grpSpPr>
            <a:xfrm>
              <a:off x="5869732" y="1254131"/>
              <a:ext cx="432000" cy="101655"/>
              <a:chOff x="5815912" y="201588"/>
              <a:chExt cx="540000" cy="104994"/>
            </a:xfrm>
          </p:grpSpPr>
          <p:sp>
            <p:nvSpPr>
              <p:cNvPr id="1490" name="Google Shape;1490;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1" name="Google Shape;1491;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92" name="Google Shape;1492;p25"/>
            <p:cNvGrpSpPr/>
            <p:nvPr/>
          </p:nvGrpSpPr>
          <p:grpSpPr>
            <a:xfrm>
              <a:off x="5869732" y="1785069"/>
              <a:ext cx="432000" cy="101655"/>
              <a:chOff x="5815912" y="201588"/>
              <a:chExt cx="540000" cy="104994"/>
            </a:xfrm>
          </p:grpSpPr>
          <p:sp>
            <p:nvSpPr>
              <p:cNvPr id="1493" name="Google Shape;1493;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4" name="Google Shape;1494;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95" name="Google Shape;1495;p25"/>
            <p:cNvGrpSpPr/>
            <p:nvPr/>
          </p:nvGrpSpPr>
          <p:grpSpPr>
            <a:xfrm>
              <a:off x="5869732" y="2316007"/>
              <a:ext cx="432000" cy="101655"/>
              <a:chOff x="5815912" y="201588"/>
              <a:chExt cx="540000" cy="104994"/>
            </a:xfrm>
          </p:grpSpPr>
          <p:sp>
            <p:nvSpPr>
              <p:cNvPr id="1496" name="Google Shape;1496;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7" name="Google Shape;1497;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98" name="Google Shape;1498;p25"/>
            <p:cNvGrpSpPr/>
            <p:nvPr/>
          </p:nvGrpSpPr>
          <p:grpSpPr>
            <a:xfrm>
              <a:off x="5869732" y="2846944"/>
              <a:ext cx="432000" cy="101655"/>
              <a:chOff x="5815912" y="201588"/>
              <a:chExt cx="540000" cy="104994"/>
            </a:xfrm>
          </p:grpSpPr>
          <p:sp>
            <p:nvSpPr>
              <p:cNvPr id="1499" name="Google Shape;1499;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0" name="Google Shape;1500;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1" name="Google Shape;1501;p25"/>
            <p:cNvGrpSpPr/>
            <p:nvPr/>
          </p:nvGrpSpPr>
          <p:grpSpPr>
            <a:xfrm>
              <a:off x="5869732" y="3377883"/>
              <a:ext cx="432000" cy="101655"/>
              <a:chOff x="5815912" y="201588"/>
              <a:chExt cx="540000" cy="104994"/>
            </a:xfrm>
          </p:grpSpPr>
          <p:sp>
            <p:nvSpPr>
              <p:cNvPr id="1502" name="Google Shape;1502;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3" name="Google Shape;1503;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4" name="Google Shape;1504;p25"/>
            <p:cNvGrpSpPr/>
            <p:nvPr/>
          </p:nvGrpSpPr>
          <p:grpSpPr>
            <a:xfrm>
              <a:off x="5869732" y="3908820"/>
              <a:ext cx="432000" cy="101655"/>
              <a:chOff x="5815912" y="201588"/>
              <a:chExt cx="540000" cy="104994"/>
            </a:xfrm>
          </p:grpSpPr>
          <p:sp>
            <p:nvSpPr>
              <p:cNvPr id="1505" name="Google Shape;1505;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6" name="Google Shape;1506;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7" name="Google Shape;1507;p25"/>
            <p:cNvGrpSpPr/>
            <p:nvPr/>
          </p:nvGrpSpPr>
          <p:grpSpPr>
            <a:xfrm>
              <a:off x="5869732" y="4439758"/>
              <a:ext cx="432000" cy="101655"/>
              <a:chOff x="5815912" y="201588"/>
              <a:chExt cx="540000" cy="104994"/>
            </a:xfrm>
          </p:grpSpPr>
          <p:sp>
            <p:nvSpPr>
              <p:cNvPr id="1508" name="Google Shape;1508;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9" name="Google Shape;1509;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10" name="Google Shape;1510;p25"/>
            <p:cNvGrpSpPr/>
            <p:nvPr/>
          </p:nvGrpSpPr>
          <p:grpSpPr>
            <a:xfrm>
              <a:off x="5869732" y="4970697"/>
              <a:ext cx="432000" cy="101655"/>
              <a:chOff x="5815912" y="201588"/>
              <a:chExt cx="540000" cy="104994"/>
            </a:xfrm>
          </p:grpSpPr>
          <p:sp>
            <p:nvSpPr>
              <p:cNvPr id="1511" name="Google Shape;151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2" name="Google Shape;151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13" name="Google Shape;1513;p25"/>
            <p:cNvGrpSpPr/>
            <p:nvPr/>
          </p:nvGrpSpPr>
          <p:grpSpPr>
            <a:xfrm>
              <a:off x="5869732" y="5501635"/>
              <a:ext cx="432000" cy="101655"/>
              <a:chOff x="5815912" y="201588"/>
              <a:chExt cx="540000" cy="104994"/>
            </a:xfrm>
          </p:grpSpPr>
          <p:sp>
            <p:nvSpPr>
              <p:cNvPr id="1514" name="Google Shape;151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5" name="Google Shape;151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16" name="Google Shape;1516;p25"/>
            <p:cNvGrpSpPr/>
            <p:nvPr/>
          </p:nvGrpSpPr>
          <p:grpSpPr>
            <a:xfrm>
              <a:off x="5869732" y="6032572"/>
              <a:ext cx="432000" cy="101655"/>
              <a:chOff x="5815912" y="201588"/>
              <a:chExt cx="540000" cy="104994"/>
            </a:xfrm>
          </p:grpSpPr>
          <p:sp>
            <p:nvSpPr>
              <p:cNvPr id="1517" name="Google Shape;151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8" name="Google Shape;151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519" name="Google Shape;1519;p25"/>
          <p:cNvSpPr txBox="1"/>
          <p:nvPr/>
        </p:nvSpPr>
        <p:spPr>
          <a:xfrm>
            <a:off x="6994575" y="6243375"/>
            <a:ext cx="4616400" cy="421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2100"/>
              </a:spcAft>
              <a:buNone/>
            </a:pPr>
            <a:r>
              <a:rPr lang="en" sz="1800">
                <a:solidFill>
                  <a:srgbClr val="F3F3F3"/>
                </a:solidFill>
                <a:latin typeface="Barlow Semi Condensed"/>
                <a:ea typeface="Barlow Semi Condensed"/>
                <a:cs typeface="Barlow Semi Condensed"/>
                <a:sym typeface="Barlow Semi Condensed"/>
              </a:rPr>
              <a:t>Template created by: SlidesMania.Com</a:t>
            </a:r>
            <a:endParaRPr sz="1800">
              <a:solidFill>
                <a:srgbClr val="F3F3F3"/>
              </a:solidFill>
              <a:latin typeface="Barlow Semi Condensed"/>
              <a:ea typeface="Barlow Semi Condensed"/>
              <a:cs typeface="Barlow Semi Condensed"/>
              <a:sym typeface="Barlow Semi Condensed"/>
            </a:endParaRPr>
          </a:p>
        </p:txBody>
      </p:sp>
      <p:sp>
        <p:nvSpPr>
          <p:cNvPr id="1520" name="Google Shape;1520;p25">
            <a:hlinkClick r:id="rId2" action="ppaction://hlinksldjump"/>
          </p:cNvPr>
          <p:cNvSpPr/>
          <p:nvPr/>
        </p:nvSpPr>
        <p:spPr>
          <a:xfrm rot="5397877">
            <a:off x="8575800" y="3221150"/>
            <a:ext cx="6801901" cy="433500"/>
          </a:xfrm>
          <a:prstGeom prst="round2SameRect">
            <a:avLst>
              <a:gd name="adj1" fmla="val 19819"/>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rgbClr val="FFFFFF"/>
              </a:solidFill>
              <a:latin typeface="Archivo"/>
              <a:ea typeface="Archivo"/>
              <a:cs typeface="Archivo"/>
              <a:sym typeface="Archiv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1521"/>
        <p:cNvGrpSpPr/>
        <p:nvPr/>
      </p:nvGrpSpPr>
      <p:grpSpPr>
        <a:xfrm>
          <a:off x="0" y="0"/>
          <a:ext cx="0" cy="0"/>
          <a:chOff x="0" y="0"/>
          <a:chExt cx="0" cy="0"/>
        </a:xfrm>
      </p:grpSpPr>
      <p:grpSp>
        <p:nvGrpSpPr>
          <p:cNvPr id="1522" name="Google Shape;1522;p26"/>
          <p:cNvGrpSpPr/>
          <p:nvPr/>
        </p:nvGrpSpPr>
        <p:grpSpPr>
          <a:xfrm>
            <a:off x="0" y="0"/>
            <a:ext cx="12192000" cy="6858000"/>
            <a:chOff x="0" y="0"/>
            <a:chExt cx="12192000" cy="6858000"/>
          </a:xfrm>
        </p:grpSpPr>
        <p:sp>
          <p:nvSpPr>
            <p:cNvPr id="1523" name="Google Shape;1523;p26"/>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4" name="Google Shape;1524;p26">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1525" name="Google Shape;1525;p26"/>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526" name="Google Shape;1526;p26"/>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527" name="Google Shape;1527;p26">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528" name="Google Shape;1528;p26">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529" name="Google Shape;1529;p26">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530" name="Google Shape;1530;p26">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531" name="Google Shape;1531;p26"/>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Engage 1">
  <p:cSld name="CUSTOM_15_1">
    <p:spTree>
      <p:nvGrpSpPr>
        <p:cNvPr id="1" name="Shape 141"/>
        <p:cNvGrpSpPr/>
        <p:nvPr/>
      </p:nvGrpSpPr>
      <p:grpSpPr>
        <a:xfrm>
          <a:off x="0" y="0"/>
          <a:ext cx="0" cy="0"/>
          <a:chOff x="0" y="0"/>
          <a:chExt cx="0" cy="0"/>
        </a:xfrm>
      </p:grpSpPr>
      <p:sp>
        <p:nvSpPr>
          <p:cNvPr id="142" name="Google Shape;142;p4"/>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3" name="Google Shape;143;p4"/>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4" name="Google Shape;144;p4"/>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 name="Google Shape;145;p4"/>
          <p:cNvSpPr txBox="1">
            <a:spLocks noGrp="1"/>
          </p:cNvSpPr>
          <p:nvPr>
            <p:ph type="title"/>
          </p:nvPr>
        </p:nvSpPr>
        <p:spPr>
          <a:xfrm>
            <a:off x="795575" y="359550"/>
            <a:ext cx="4844400" cy="731400"/>
          </a:xfrm>
          <a:prstGeom prst="rect">
            <a:avLst/>
          </a:prstGeom>
          <a:solidFill>
            <a:schemeClr val="l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146" name="Google Shape;146;p4"/>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7" name="Google Shape;147;p4"/>
          <p:cNvSpPr/>
          <p:nvPr/>
        </p:nvSpPr>
        <p:spPr>
          <a:xfrm rot="5397421">
            <a:off x="11332375" y="6101763"/>
            <a:ext cx="959700" cy="43128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8" name="Google Shape;148;p4"/>
          <p:cNvSpPr/>
          <p:nvPr/>
        </p:nvSpPr>
        <p:spPr>
          <a:xfrm rot="5397421">
            <a:off x="11332375" y="5141821"/>
            <a:ext cx="959700" cy="43128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9" name="Google Shape;149;p4"/>
          <p:cNvSpPr/>
          <p:nvPr/>
        </p:nvSpPr>
        <p:spPr>
          <a:xfrm rot="5397421">
            <a:off x="11332375" y="4181879"/>
            <a:ext cx="959700" cy="43128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0" name="Google Shape;150;p4"/>
          <p:cNvSpPr/>
          <p:nvPr/>
        </p:nvSpPr>
        <p:spPr>
          <a:xfrm rot="5397421">
            <a:off x="11332375" y="3221937"/>
            <a:ext cx="959700" cy="43128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1" name="Google Shape;151;p4"/>
          <p:cNvSpPr/>
          <p:nvPr/>
        </p:nvSpPr>
        <p:spPr>
          <a:xfrm rot="5397421">
            <a:off x="11332375" y="2261994"/>
            <a:ext cx="959700" cy="43128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2" name="Google Shape;152;p4"/>
          <p:cNvSpPr/>
          <p:nvPr/>
        </p:nvSpPr>
        <p:spPr>
          <a:xfrm rot="5397421">
            <a:off x="11332375" y="1302052"/>
            <a:ext cx="959700" cy="43128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3" name="Google Shape;153;p4"/>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154" name="Google Shape;154;p4"/>
          <p:cNvGrpSpPr/>
          <p:nvPr/>
        </p:nvGrpSpPr>
        <p:grpSpPr>
          <a:xfrm>
            <a:off x="5869732" y="192255"/>
            <a:ext cx="432000" cy="6472908"/>
            <a:chOff x="5869732" y="192255"/>
            <a:chExt cx="432000" cy="6472908"/>
          </a:xfrm>
        </p:grpSpPr>
        <p:grpSp>
          <p:nvGrpSpPr>
            <p:cNvPr id="155" name="Google Shape;155;p4"/>
            <p:cNvGrpSpPr/>
            <p:nvPr/>
          </p:nvGrpSpPr>
          <p:grpSpPr>
            <a:xfrm>
              <a:off x="5869732" y="192255"/>
              <a:ext cx="432000" cy="101655"/>
              <a:chOff x="5815912" y="201588"/>
              <a:chExt cx="540000" cy="104994"/>
            </a:xfrm>
          </p:grpSpPr>
          <p:sp>
            <p:nvSpPr>
              <p:cNvPr id="156" name="Google Shape;15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7" name="Google Shape;15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8" name="Google Shape;158;p4"/>
            <p:cNvGrpSpPr/>
            <p:nvPr/>
          </p:nvGrpSpPr>
          <p:grpSpPr>
            <a:xfrm>
              <a:off x="5869732" y="6563508"/>
              <a:ext cx="432000" cy="101655"/>
              <a:chOff x="5815912" y="201588"/>
              <a:chExt cx="540000" cy="104994"/>
            </a:xfrm>
          </p:grpSpPr>
          <p:sp>
            <p:nvSpPr>
              <p:cNvPr id="159" name="Google Shape;15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0" name="Google Shape;16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61" name="Google Shape;161;p4"/>
            <p:cNvGrpSpPr/>
            <p:nvPr/>
          </p:nvGrpSpPr>
          <p:grpSpPr>
            <a:xfrm>
              <a:off x="5869732" y="723193"/>
              <a:ext cx="432000" cy="101655"/>
              <a:chOff x="5815912" y="201588"/>
              <a:chExt cx="540000" cy="104994"/>
            </a:xfrm>
          </p:grpSpPr>
          <p:sp>
            <p:nvSpPr>
              <p:cNvPr id="162" name="Google Shape;16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3" name="Google Shape;16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64" name="Google Shape;164;p4"/>
            <p:cNvGrpSpPr/>
            <p:nvPr/>
          </p:nvGrpSpPr>
          <p:grpSpPr>
            <a:xfrm>
              <a:off x="5869732" y="1254131"/>
              <a:ext cx="432000" cy="101655"/>
              <a:chOff x="5815912" y="201588"/>
              <a:chExt cx="540000" cy="104994"/>
            </a:xfrm>
          </p:grpSpPr>
          <p:sp>
            <p:nvSpPr>
              <p:cNvPr id="165" name="Google Shape;165;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6" name="Google Shape;166;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67" name="Google Shape;167;p4"/>
            <p:cNvGrpSpPr/>
            <p:nvPr/>
          </p:nvGrpSpPr>
          <p:grpSpPr>
            <a:xfrm>
              <a:off x="5869732" y="1785069"/>
              <a:ext cx="432000" cy="101655"/>
              <a:chOff x="5815912" y="201588"/>
              <a:chExt cx="540000" cy="104994"/>
            </a:xfrm>
          </p:grpSpPr>
          <p:sp>
            <p:nvSpPr>
              <p:cNvPr id="168" name="Google Shape;168;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 name="Google Shape;169;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0" name="Google Shape;170;p4"/>
            <p:cNvGrpSpPr/>
            <p:nvPr/>
          </p:nvGrpSpPr>
          <p:grpSpPr>
            <a:xfrm>
              <a:off x="5869732" y="2316007"/>
              <a:ext cx="432000" cy="101655"/>
              <a:chOff x="5815912" y="201588"/>
              <a:chExt cx="540000" cy="104994"/>
            </a:xfrm>
          </p:grpSpPr>
          <p:sp>
            <p:nvSpPr>
              <p:cNvPr id="171" name="Google Shape;171;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172;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3" name="Google Shape;173;p4"/>
            <p:cNvGrpSpPr/>
            <p:nvPr/>
          </p:nvGrpSpPr>
          <p:grpSpPr>
            <a:xfrm>
              <a:off x="5869732" y="2846944"/>
              <a:ext cx="432000" cy="101655"/>
              <a:chOff x="5815912" y="201588"/>
              <a:chExt cx="540000" cy="104994"/>
            </a:xfrm>
          </p:grpSpPr>
          <p:sp>
            <p:nvSpPr>
              <p:cNvPr id="174" name="Google Shape;174;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5" name="Google Shape;175;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6" name="Google Shape;176;p4"/>
            <p:cNvGrpSpPr/>
            <p:nvPr/>
          </p:nvGrpSpPr>
          <p:grpSpPr>
            <a:xfrm>
              <a:off x="5869732" y="3377883"/>
              <a:ext cx="432000" cy="101655"/>
              <a:chOff x="5815912" y="201588"/>
              <a:chExt cx="540000" cy="104994"/>
            </a:xfrm>
          </p:grpSpPr>
          <p:sp>
            <p:nvSpPr>
              <p:cNvPr id="177" name="Google Shape;177;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178;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9" name="Google Shape;179;p4"/>
            <p:cNvGrpSpPr/>
            <p:nvPr/>
          </p:nvGrpSpPr>
          <p:grpSpPr>
            <a:xfrm>
              <a:off x="5869732" y="3908820"/>
              <a:ext cx="432000" cy="101655"/>
              <a:chOff x="5815912" y="201588"/>
              <a:chExt cx="540000" cy="104994"/>
            </a:xfrm>
          </p:grpSpPr>
          <p:sp>
            <p:nvSpPr>
              <p:cNvPr id="180" name="Google Shape;180;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1" name="Google Shape;181;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82" name="Google Shape;182;p4"/>
            <p:cNvGrpSpPr/>
            <p:nvPr/>
          </p:nvGrpSpPr>
          <p:grpSpPr>
            <a:xfrm>
              <a:off x="5869732" y="4439758"/>
              <a:ext cx="432000" cy="101655"/>
              <a:chOff x="5815912" y="201588"/>
              <a:chExt cx="540000" cy="104994"/>
            </a:xfrm>
          </p:grpSpPr>
          <p:sp>
            <p:nvSpPr>
              <p:cNvPr id="183" name="Google Shape;183;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4" name="Google Shape;184;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85" name="Google Shape;185;p4"/>
            <p:cNvGrpSpPr/>
            <p:nvPr/>
          </p:nvGrpSpPr>
          <p:grpSpPr>
            <a:xfrm>
              <a:off x="5869732" y="4970697"/>
              <a:ext cx="432000" cy="101655"/>
              <a:chOff x="5815912" y="201588"/>
              <a:chExt cx="540000" cy="104994"/>
            </a:xfrm>
          </p:grpSpPr>
          <p:sp>
            <p:nvSpPr>
              <p:cNvPr id="186" name="Google Shape;18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7" name="Google Shape;18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88" name="Google Shape;188;p4"/>
            <p:cNvGrpSpPr/>
            <p:nvPr/>
          </p:nvGrpSpPr>
          <p:grpSpPr>
            <a:xfrm>
              <a:off x="5869732" y="5501635"/>
              <a:ext cx="432000" cy="101655"/>
              <a:chOff x="5815912" y="201588"/>
              <a:chExt cx="540000" cy="104994"/>
            </a:xfrm>
          </p:grpSpPr>
          <p:sp>
            <p:nvSpPr>
              <p:cNvPr id="189" name="Google Shape;18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0" name="Google Shape;19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91" name="Google Shape;191;p4"/>
            <p:cNvGrpSpPr/>
            <p:nvPr/>
          </p:nvGrpSpPr>
          <p:grpSpPr>
            <a:xfrm>
              <a:off x="5869732" y="6032572"/>
              <a:ext cx="432000" cy="101655"/>
              <a:chOff x="5815912" y="201588"/>
              <a:chExt cx="540000" cy="104994"/>
            </a:xfrm>
          </p:grpSpPr>
          <p:sp>
            <p:nvSpPr>
              <p:cNvPr id="192" name="Google Shape;19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3" name="Google Shape;19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94" name="Google Shape;194;p4"/>
          <p:cNvSpPr/>
          <p:nvPr/>
        </p:nvSpPr>
        <p:spPr>
          <a:xfrm rot="5397421">
            <a:off x="11332375" y="342110"/>
            <a:ext cx="959700" cy="431280"/>
          </a:xfrm>
          <a:prstGeom prst="round2SameRect">
            <a:avLst>
              <a:gd name="adj1" fmla="val 19819"/>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95" name="Google Shape;195;p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6" name="Google Shape;196;p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7" name="Google Shape;197;p4">
            <a:hlinkClick r:id=""/>
          </p:cNvPr>
          <p:cNvSpPr/>
          <p:nvPr/>
        </p:nvSpPr>
        <p:spPr>
          <a:xfrm rot="5397851">
            <a:off x="1134713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98" name="Google Shape;198;p4">
            <a:hlinkClick r:id=""/>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99" name="Google Shape;199;p4">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0" name="Google Shape;200;p4">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1" name="Google Shape;201;p4">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2" name="Google Shape;202;p4">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3" name="Google Shape;203;p4">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3 Engage 2">
  <p:cSld name="CUSTOM_16">
    <p:spTree>
      <p:nvGrpSpPr>
        <p:cNvPr id="1" name="Shape 204"/>
        <p:cNvGrpSpPr/>
        <p:nvPr/>
      </p:nvGrpSpPr>
      <p:grpSpPr>
        <a:xfrm>
          <a:off x="0" y="0"/>
          <a:ext cx="0" cy="0"/>
          <a:chOff x="0" y="0"/>
          <a:chExt cx="0" cy="0"/>
        </a:xfrm>
      </p:grpSpPr>
      <p:sp>
        <p:nvSpPr>
          <p:cNvPr id="205" name="Google Shape;205;p5"/>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6" name="Google Shape;206;p5"/>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7" name="Google Shape;207;p5"/>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08" name="Google Shape;208;p5"/>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09" name="Google Shape;209;p5"/>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0" name="Google Shape;210;p5"/>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1" name="Google Shape;211;p5"/>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2" name="Google Shape;212;p5"/>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3" name="Google Shape;213;p5"/>
          <p:cNvSpPr/>
          <p:nvPr/>
        </p:nvSpPr>
        <p:spPr>
          <a:xfrm rot="5397851">
            <a:off x="11332255" y="1301992"/>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4" name="Google Shape;214;p5"/>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5" name="Google Shape;215;p5"/>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dk1"/>
              </a:solidFill>
              <a:latin typeface="Barlow Semi Condensed SemiBold"/>
              <a:ea typeface="Barlow Semi Condensed SemiBold"/>
              <a:cs typeface="Barlow Semi Condensed SemiBold"/>
              <a:sym typeface="Barlow Semi Condensed SemiBold"/>
            </a:endParaRPr>
          </a:p>
        </p:txBody>
      </p:sp>
      <p:grpSp>
        <p:nvGrpSpPr>
          <p:cNvPr id="216" name="Google Shape;216;p5"/>
          <p:cNvGrpSpPr/>
          <p:nvPr/>
        </p:nvGrpSpPr>
        <p:grpSpPr>
          <a:xfrm>
            <a:off x="5869732" y="192255"/>
            <a:ext cx="432000" cy="6472908"/>
            <a:chOff x="5869732" y="192255"/>
            <a:chExt cx="432000" cy="6472908"/>
          </a:xfrm>
        </p:grpSpPr>
        <p:grpSp>
          <p:nvGrpSpPr>
            <p:cNvPr id="217" name="Google Shape;217;p5"/>
            <p:cNvGrpSpPr/>
            <p:nvPr/>
          </p:nvGrpSpPr>
          <p:grpSpPr>
            <a:xfrm>
              <a:off x="5869732" y="192255"/>
              <a:ext cx="432000" cy="101655"/>
              <a:chOff x="5815912" y="201588"/>
              <a:chExt cx="540000" cy="104994"/>
            </a:xfrm>
          </p:grpSpPr>
          <p:sp>
            <p:nvSpPr>
              <p:cNvPr id="218" name="Google Shape;21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0" name="Google Shape;220;p5"/>
            <p:cNvGrpSpPr/>
            <p:nvPr/>
          </p:nvGrpSpPr>
          <p:grpSpPr>
            <a:xfrm>
              <a:off x="5869732" y="6563508"/>
              <a:ext cx="432000" cy="101655"/>
              <a:chOff x="5815912" y="201588"/>
              <a:chExt cx="540000" cy="104994"/>
            </a:xfrm>
          </p:grpSpPr>
          <p:sp>
            <p:nvSpPr>
              <p:cNvPr id="221" name="Google Shape;22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2" name="Google Shape;22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3" name="Google Shape;223;p5"/>
            <p:cNvGrpSpPr/>
            <p:nvPr/>
          </p:nvGrpSpPr>
          <p:grpSpPr>
            <a:xfrm>
              <a:off x="5869732" y="723193"/>
              <a:ext cx="432000" cy="101655"/>
              <a:chOff x="5815912" y="201588"/>
              <a:chExt cx="540000" cy="104994"/>
            </a:xfrm>
          </p:grpSpPr>
          <p:sp>
            <p:nvSpPr>
              <p:cNvPr id="224" name="Google Shape;22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6" name="Google Shape;226;p5"/>
            <p:cNvGrpSpPr/>
            <p:nvPr/>
          </p:nvGrpSpPr>
          <p:grpSpPr>
            <a:xfrm>
              <a:off x="5869732" y="1254131"/>
              <a:ext cx="432000" cy="101655"/>
              <a:chOff x="5815912" y="201588"/>
              <a:chExt cx="540000" cy="104994"/>
            </a:xfrm>
          </p:grpSpPr>
          <p:sp>
            <p:nvSpPr>
              <p:cNvPr id="227" name="Google Shape;227;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8" name="Google Shape;228;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9" name="Google Shape;229;p5"/>
            <p:cNvGrpSpPr/>
            <p:nvPr/>
          </p:nvGrpSpPr>
          <p:grpSpPr>
            <a:xfrm>
              <a:off x="5869732" y="1785069"/>
              <a:ext cx="432000" cy="101655"/>
              <a:chOff x="5815912" y="201588"/>
              <a:chExt cx="540000" cy="104994"/>
            </a:xfrm>
          </p:grpSpPr>
          <p:sp>
            <p:nvSpPr>
              <p:cNvPr id="230" name="Google Shape;230;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1" name="Google Shape;231;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2" name="Google Shape;232;p5"/>
            <p:cNvGrpSpPr/>
            <p:nvPr/>
          </p:nvGrpSpPr>
          <p:grpSpPr>
            <a:xfrm>
              <a:off x="5869732" y="2316007"/>
              <a:ext cx="432000" cy="101655"/>
              <a:chOff x="5815912" y="201588"/>
              <a:chExt cx="540000" cy="104994"/>
            </a:xfrm>
          </p:grpSpPr>
          <p:sp>
            <p:nvSpPr>
              <p:cNvPr id="233" name="Google Shape;233;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4" name="Google Shape;234;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5" name="Google Shape;235;p5"/>
            <p:cNvGrpSpPr/>
            <p:nvPr/>
          </p:nvGrpSpPr>
          <p:grpSpPr>
            <a:xfrm>
              <a:off x="5869732" y="2846944"/>
              <a:ext cx="432000" cy="101655"/>
              <a:chOff x="5815912" y="201588"/>
              <a:chExt cx="540000" cy="104994"/>
            </a:xfrm>
          </p:grpSpPr>
          <p:sp>
            <p:nvSpPr>
              <p:cNvPr id="236" name="Google Shape;236;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8" name="Google Shape;238;p5"/>
            <p:cNvGrpSpPr/>
            <p:nvPr/>
          </p:nvGrpSpPr>
          <p:grpSpPr>
            <a:xfrm>
              <a:off x="5869732" y="3377883"/>
              <a:ext cx="432000" cy="101655"/>
              <a:chOff x="5815912" y="201588"/>
              <a:chExt cx="540000" cy="104994"/>
            </a:xfrm>
          </p:grpSpPr>
          <p:sp>
            <p:nvSpPr>
              <p:cNvPr id="239" name="Google Shape;239;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0" name="Google Shape;240;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1" name="Google Shape;241;p5"/>
            <p:cNvGrpSpPr/>
            <p:nvPr/>
          </p:nvGrpSpPr>
          <p:grpSpPr>
            <a:xfrm>
              <a:off x="5869732" y="3908820"/>
              <a:ext cx="432000" cy="101655"/>
              <a:chOff x="5815912" y="201588"/>
              <a:chExt cx="540000" cy="104994"/>
            </a:xfrm>
          </p:grpSpPr>
          <p:sp>
            <p:nvSpPr>
              <p:cNvPr id="242" name="Google Shape;242;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3" name="Google Shape;243;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4" name="Google Shape;244;p5"/>
            <p:cNvGrpSpPr/>
            <p:nvPr/>
          </p:nvGrpSpPr>
          <p:grpSpPr>
            <a:xfrm>
              <a:off x="5869732" y="4439758"/>
              <a:ext cx="432000" cy="101655"/>
              <a:chOff x="5815912" y="201588"/>
              <a:chExt cx="540000" cy="104994"/>
            </a:xfrm>
          </p:grpSpPr>
          <p:sp>
            <p:nvSpPr>
              <p:cNvPr id="245" name="Google Shape;245;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6" name="Google Shape;246;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7" name="Google Shape;247;p5"/>
            <p:cNvGrpSpPr/>
            <p:nvPr/>
          </p:nvGrpSpPr>
          <p:grpSpPr>
            <a:xfrm>
              <a:off x="5869732" y="4970697"/>
              <a:ext cx="432000" cy="101655"/>
              <a:chOff x="5815912" y="201588"/>
              <a:chExt cx="540000" cy="104994"/>
            </a:xfrm>
          </p:grpSpPr>
          <p:sp>
            <p:nvSpPr>
              <p:cNvPr id="248" name="Google Shape;24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9" name="Google Shape;24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50" name="Google Shape;250;p5"/>
            <p:cNvGrpSpPr/>
            <p:nvPr/>
          </p:nvGrpSpPr>
          <p:grpSpPr>
            <a:xfrm>
              <a:off x="5869732" y="5501635"/>
              <a:ext cx="432000" cy="101655"/>
              <a:chOff x="5815912" y="201588"/>
              <a:chExt cx="540000" cy="104994"/>
            </a:xfrm>
          </p:grpSpPr>
          <p:sp>
            <p:nvSpPr>
              <p:cNvPr id="251" name="Google Shape;25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2" name="Google Shape;25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53" name="Google Shape;253;p5"/>
            <p:cNvGrpSpPr/>
            <p:nvPr/>
          </p:nvGrpSpPr>
          <p:grpSpPr>
            <a:xfrm>
              <a:off x="5869732" y="6032572"/>
              <a:ext cx="432000" cy="101655"/>
              <a:chOff x="5815912" y="201588"/>
              <a:chExt cx="540000" cy="104994"/>
            </a:xfrm>
          </p:grpSpPr>
          <p:sp>
            <p:nvSpPr>
              <p:cNvPr id="254" name="Google Shape;25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5" name="Google Shape;25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256" name="Google Shape;256;p5"/>
          <p:cNvSpPr txBox="1">
            <a:spLocks noGrp="1"/>
          </p:cNvSpPr>
          <p:nvPr>
            <p:ph type="title"/>
          </p:nvPr>
        </p:nvSpPr>
        <p:spPr>
          <a:xfrm>
            <a:off x="795575" y="359550"/>
            <a:ext cx="4844400" cy="731400"/>
          </a:xfrm>
          <a:prstGeom prst="rect">
            <a:avLst/>
          </a:prstGeom>
          <a:solidFill>
            <a:schemeClr val="l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257" name="Google Shape;257;p5"/>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58" name="Google Shape;258;p5"/>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259" name="Google Shape;259;p5"/>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260" name="Google Shape;260;p5">
            <a:hlinkClick r:id=""/>
          </p:cNvPr>
          <p:cNvSpPr/>
          <p:nvPr/>
        </p:nvSpPr>
        <p:spPr>
          <a:xfrm rot="5397851">
            <a:off x="-130020"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1" name="Google Shape;261;p5">
            <a:hlinkClick r:id=""/>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2" name="Google Shape;262;p5">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3" name="Google Shape;263;p5">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4" name="Google Shape;264;p5">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5" name="Google Shape;265;p5">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6" name="Google Shape;266;p5">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3 Engage 3">
  <p:cSld name="CUSTOM_16_2">
    <p:spTree>
      <p:nvGrpSpPr>
        <p:cNvPr id="1" name="Shape 267"/>
        <p:cNvGrpSpPr/>
        <p:nvPr/>
      </p:nvGrpSpPr>
      <p:grpSpPr>
        <a:xfrm>
          <a:off x="0" y="0"/>
          <a:ext cx="0" cy="0"/>
          <a:chOff x="0" y="0"/>
          <a:chExt cx="0" cy="0"/>
        </a:xfrm>
      </p:grpSpPr>
      <p:sp>
        <p:nvSpPr>
          <p:cNvPr id="268" name="Google Shape;268;p6"/>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9" name="Google Shape;269;p6"/>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0" name="Google Shape;270;p6"/>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1" name="Google Shape;271;p6"/>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2" name="Google Shape;272;p6"/>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3" name="Google Shape;273;p6"/>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4" name="Google Shape;274;p6"/>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5" name="Google Shape;275;p6"/>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6" name="Google Shape;276;p6"/>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7" name="Google Shape;277;p6"/>
          <p:cNvSpPr/>
          <p:nvPr/>
        </p:nvSpPr>
        <p:spPr>
          <a:xfrm rot="5397851">
            <a:off x="11332255" y="1301992"/>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8" name="Google Shape;278;p6"/>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9" name="Google Shape;279;p6"/>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280" name="Google Shape;280;p6"/>
          <p:cNvGrpSpPr/>
          <p:nvPr/>
        </p:nvGrpSpPr>
        <p:grpSpPr>
          <a:xfrm>
            <a:off x="5869732" y="192255"/>
            <a:ext cx="432000" cy="6472908"/>
            <a:chOff x="5869732" y="192255"/>
            <a:chExt cx="432000" cy="6472908"/>
          </a:xfrm>
        </p:grpSpPr>
        <p:grpSp>
          <p:nvGrpSpPr>
            <p:cNvPr id="281" name="Google Shape;281;p6"/>
            <p:cNvGrpSpPr/>
            <p:nvPr/>
          </p:nvGrpSpPr>
          <p:grpSpPr>
            <a:xfrm>
              <a:off x="5869732" y="192255"/>
              <a:ext cx="432000" cy="101655"/>
              <a:chOff x="5815912" y="201588"/>
              <a:chExt cx="540000" cy="104994"/>
            </a:xfrm>
          </p:grpSpPr>
          <p:sp>
            <p:nvSpPr>
              <p:cNvPr id="282" name="Google Shape;28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3" name="Google Shape;28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84" name="Google Shape;284;p6"/>
            <p:cNvGrpSpPr/>
            <p:nvPr/>
          </p:nvGrpSpPr>
          <p:grpSpPr>
            <a:xfrm>
              <a:off x="5869732" y="6563508"/>
              <a:ext cx="432000" cy="101655"/>
              <a:chOff x="5815912" y="201588"/>
              <a:chExt cx="540000" cy="104994"/>
            </a:xfrm>
          </p:grpSpPr>
          <p:sp>
            <p:nvSpPr>
              <p:cNvPr id="285" name="Google Shape;28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6" name="Google Shape;28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87" name="Google Shape;287;p6"/>
            <p:cNvGrpSpPr/>
            <p:nvPr/>
          </p:nvGrpSpPr>
          <p:grpSpPr>
            <a:xfrm>
              <a:off x="5869732" y="723193"/>
              <a:ext cx="432000" cy="101655"/>
              <a:chOff x="5815912" y="201588"/>
              <a:chExt cx="540000" cy="104994"/>
            </a:xfrm>
          </p:grpSpPr>
          <p:sp>
            <p:nvSpPr>
              <p:cNvPr id="288" name="Google Shape;28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9" name="Google Shape;28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0" name="Google Shape;290;p6"/>
            <p:cNvGrpSpPr/>
            <p:nvPr/>
          </p:nvGrpSpPr>
          <p:grpSpPr>
            <a:xfrm>
              <a:off x="5869732" y="1254131"/>
              <a:ext cx="432000" cy="101655"/>
              <a:chOff x="5815912" y="201588"/>
              <a:chExt cx="540000" cy="104994"/>
            </a:xfrm>
          </p:grpSpPr>
          <p:sp>
            <p:nvSpPr>
              <p:cNvPr id="291" name="Google Shape;291;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2" name="Google Shape;292;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3" name="Google Shape;293;p6"/>
            <p:cNvGrpSpPr/>
            <p:nvPr/>
          </p:nvGrpSpPr>
          <p:grpSpPr>
            <a:xfrm>
              <a:off x="5869732" y="1785069"/>
              <a:ext cx="432000" cy="101655"/>
              <a:chOff x="5815912" y="201588"/>
              <a:chExt cx="540000" cy="104994"/>
            </a:xfrm>
          </p:grpSpPr>
          <p:sp>
            <p:nvSpPr>
              <p:cNvPr id="294" name="Google Shape;294;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5" name="Google Shape;295;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6" name="Google Shape;296;p6"/>
            <p:cNvGrpSpPr/>
            <p:nvPr/>
          </p:nvGrpSpPr>
          <p:grpSpPr>
            <a:xfrm>
              <a:off x="5869732" y="2316007"/>
              <a:ext cx="432000" cy="101655"/>
              <a:chOff x="5815912" y="201588"/>
              <a:chExt cx="540000" cy="104994"/>
            </a:xfrm>
          </p:grpSpPr>
          <p:sp>
            <p:nvSpPr>
              <p:cNvPr id="297" name="Google Shape;297;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8" name="Google Shape;298;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9" name="Google Shape;299;p6"/>
            <p:cNvGrpSpPr/>
            <p:nvPr/>
          </p:nvGrpSpPr>
          <p:grpSpPr>
            <a:xfrm>
              <a:off x="5869732" y="2846944"/>
              <a:ext cx="432000" cy="101655"/>
              <a:chOff x="5815912" y="201588"/>
              <a:chExt cx="540000" cy="104994"/>
            </a:xfrm>
          </p:grpSpPr>
          <p:sp>
            <p:nvSpPr>
              <p:cNvPr id="300" name="Google Shape;300;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1" name="Google Shape;301;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02" name="Google Shape;302;p6"/>
            <p:cNvGrpSpPr/>
            <p:nvPr/>
          </p:nvGrpSpPr>
          <p:grpSpPr>
            <a:xfrm>
              <a:off x="5869732" y="3377883"/>
              <a:ext cx="432000" cy="101655"/>
              <a:chOff x="5815912" y="201588"/>
              <a:chExt cx="540000" cy="104994"/>
            </a:xfrm>
          </p:grpSpPr>
          <p:sp>
            <p:nvSpPr>
              <p:cNvPr id="303" name="Google Shape;303;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4" name="Google Shape;304;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05" name="Google Shape;305;p6"/>
            <p:cNvGrpSpPr/>
            <p:nvPr/>
          </p:nvGrpSpPr>
          <p:grpSpPr>
            <a:xfrm>
              <a:off x="5869732" y="3908820"/>
              <a:ext cx="432000" cy="101655"/>
              <a:chOff x="5815912" y="201588"/>
              <a:chExt cx="540000" cy="104994"/>
            </a:xfrm>
          </p:grpSpPr>
          <p:sp>
            <p:nvSpPr>
              <p:cNvPr id="306" name="Google Shape;306;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7" name="Google Shape;307;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08" name="Google Shape;308;p6"/>
            <p:cNvGrpSpPr/>
            <p:nvPr/>
          </p:nvGrpSpPr>
          <p:grpSpPr>
            <a:xfrm>
              <a:off x="5869732" y="4439758"/>
              <a:ext cx="432000" cy="101655"/>
              <a:chOff x="5815912" y="201588"/>
              <a:chExt cx="540000" cy="104994"/>
            </a:xfrm>
          </p:grpSpPr>
          <p:sp>
            <p:nvSpPr>
              <p:cNvPr id="309" name="Google Shape;309;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0" name="Google Shape;310;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1" name="Google Shape;311;p6"/>
            <p:cNvGrpSpPr/>
            <p:nvPr/>
          </p:nvGrpSpPr>
          <p:grpSpPr>
            <a:xfrm>
              <a:off x="5869732" y="4970697"/>
              <a:ext cx="432000" cy="101655"/>
              <a:chOff x="5815912" y="201588"/>
              <a:chExt cx="540000" cy="104994"/>
            </a:xfrm>
          </p:grpSpPr>
          <p:sp>
            <p:nvSpPr>
              <p:cNvPr id="312" name="Google Shape;31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4" name="Google Shape;314;p6"/>
            <p:cNvGrpSpPr/>
            <p:nvPr/>
          </p:nvGrpSpPr>
          <p:grpSpPr>
            <a:xfrm>
              <a:off x="5869732" y="5501635"/>
              <a:ext cx="432000" cy="101655"/>
              <a:chOff x="5815912" y="201588"/>
              <a:chExt cx="540000" cy="104994"/>
            </a:xfrm>
          </p:grpSpPr>
          <p:sp>
            <p:nvSpPr>
              <p:cNvPr id="315" name="Google Shape;31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6" name="Google Shape;31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7" name="Google Shape;317;p6"/>
            <p:cNvGrpSpPr/>
            <p:nvPr/>
          </p:nvGrpSpPr>
          <p:grpSpPr>
            <a:xfrm>
              <a:off x="5869732" y="6032572"/>
              <a:ext cx="432000" cy="101655"/>
              <a:chOff x="5815912" y="201588"/>
              <a:chExt cx="540000" cy="104994"/>
            </a:xfrm>
          </p:grpSpPr>
          <p:sp>
            <p:nvSpPr>
              <p:cNvPr id="318" name="Google Shape;31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9" name="Google Shape;31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320" name="Google Shape;320;p6"/>
          <p:cNvSpPr txBox="1">
            <a:spLocks noGrp="1"/>
          </p:cNvSpPr>
          <p:nvPr>
            <p:ph type="title"/>
          </p:nvPr>
        </p:nvSpPr>
        <p:spPr>
          <a:xfrm>
            <a:off x="795575" y="359550"/>
            <a:ext cx="4844400" cy="731400"/>
          </a:xfrm>
          <a:prstGeom prst="rect">
            <a:avLst/>
          </a:prstGeom>
          <a:solidFill>
            <a:schemeClr val="l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321" name="Google Shape;321;p6"/>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22" name="Google Shape;322;p6"/>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23" name="Google Shape;323;p6">
            <a:hlinkClick r:id=""/>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4" name="Google Shape;324;p6">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5" name="Google Shape;325;p6">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6" name="Google Shape;326;p6">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7" name="Google Shape;327;p6">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8" name="Google Shape;328;p6">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9" name="Google Shape;329;p6">
            <a:hlinkClick r:id=""/>
          </p:cNvPr>
          <p:cNvSpPr/>
          <p:nvPr/>
        </p:nvSpPr>
        <p:spPr>
          <a:xfrm rot="5397851">
            <a:off x="-130020"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4 Explore 1">
  <p:cSld name="CUSTOM_16_2_1">
    <p:spTree>
      <p:nvGrpSpPr>
        <p:cNvPr id="1" name="Shape 330"/>
        <p:cNvGrpSpPr/>
        <p:nvPr/>
      </p:nvGrpSpPr>
      <p:grpSpPr>
        <a:xfrm>
          <a:off x="0" y="0"/>
          <a:ext cx="0" cy="0"/>
          <a:chOff x="0" y="0"/>
          <a:chExt cx="0" cy="0"/>
        </a:xfrm>
      </p:grpSpPr>
      <p:sp>
        <p:nvSpPr>
          <p:cNvPr id="331" name="Google Shape;331;p7"/>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2" name="Google Shape;332;p7"/>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3" name="Google Shape;333;p7"/>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4" name="Google Shape;334;p7"/>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5" name="Google Shape;335;p7"/>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6" name="Google Shape;336;p7"/>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7" name="Google Shape;337;p7"/>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8" name="Google Shape;338;p7"/>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9" name="Google Shape;339;p7"/>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40" name="Google Shape;340;p7"/>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41" name="Google Shape;341;p7"/>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342" name="Google Shape;342;p7"/>
          <p:cNvGrpSpPr/>
          <p:nvPr/>
        </p:nvGrpSpPr>
        <p:grpSpPr>
          <a:xfrm>
            <a:off x="5869732" y="192255"/>
            <a:ext cx="432000" cy="6472908"/>
            <a:chOff x="5869732" y="192255"/>
            <a:chExt cx="432000" cy="6472908"/>
          </a:xfrm>
        </p:grpSpPr>
        <p:grpSp>
          <p:nvGrpSpPr>
            <p:cNvPr id="343" name="Google Shape;343;p7"/>
            <p:cNvGrpSpPr/>
            <p:nvPr/>
          </p:nvGrpSpPr>
          <p:grpSpPr>
            <a:xfrm>
              <a:off x="5869732" y="192255"/>
              <a:ext cx="432000" cy="101655"/>
              <a:chOff x="5815912" y="201588"/>
              <a:chExt cx="540000" cy="104994"/>
            </a:xfrm>
          </p:grpSpPr>
          <p:sp>
            <p:nvSpPr>
              <p:cNvPr id="344" name="Google Shape;34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5" name="Google Shape;34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46" name="Google Shape;346;p7"/>
            <p:cNvGrpSpPr/>
            <p:nvPr/>
          </p:nvGrpSpPr>
          <p:grpSpPr>
            <a:xfrm>
              <a:off x="5869732" y="6563508"/>
              <a:ext cx="432000" cy="101655"/>
              <a:chOff x="5815912" y="201588"/>
              <a:chExt cx="540000" cy="104994"/>
            </a:xfrm>
          </p:grpSpPr>
          <p:sp>
            <p:nvSpPr>
              <p:cNvPr id="347" name="Google Shape;34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8" name="Google Shape;34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49" name="Google Shape;349;p7"/>
            <p:cNvGrpSpPr/>
            <p:nvPr/>
          </p:nvGrpSpPr>
          <p:grpSpPr>
            <a:xfrm>
              <a:off x="5869732" y="723193"/>
              <a:ext cx="432000" cy="101655"/>
              <a:chOff x="5815912" y="201588"/>
              <a:chExt cx="540000" cy="104994"/>
            </a:xfrm>
          </p:grpSpPr>
          <p:sp>
            <p:nvSpPr>
              <p:cNvPr id="350" name="Google Shape;35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1" name="Google Shape;35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52" name="Google Shape;352;p7"/>
            <p:cNvGrpSpPr/>
            <p:nvPr/>
          </p:nvGrpSpPr>
          <p:grpSpPr>
            <a:xfrm>
              <a:off x="5869732" y="1254131"/>
              <a:ext cx="432000" cy="101655"/>
              <a:chOff x="5815912" y="201588"/>
              <a:chExt cx="540000" cy="104994"/>
            </a:xfrm>
          </p:grpSpPr>
          <p:sp>
            <p:nvSpPr>
              <p:cNvPr id="353" name="Google Shape;353;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4" name="Google Shape;354;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55" name="Google Shape;355;p7"/>
            <p:cNvGrpSpPr/>
            <p:nvPr/>
          </p:nvGrpSpPr>
          <p:grpSpPr>
            <a:xfrm>
              <a:off x="5869732" y="1785069"/>
              <a:ext cx="432000" cy="101655"/>
              <a:chOff x="5815912" y="201588"/>
              <a:chExt cx="540000" cy="104994"/>
            </a:xfrm>
          </p:grpSpPr>
          <p:sp>
            <p:nvSpPr>
              <p:cNvPr id="356" name="Google Shape;356;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7" name="Google Shape;357;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58" name="Google Shape;358;p7"/>
            <p:cNvGrpSpPr/>
            <p:nvPr/>
          </p:nvGrpSpPr>
          <p:grpSpPr>
            <a:xfrm>
              <a:off x="5869732" y="2316007"/>
              <a:ext cx="432000" cy="101655"/>
              <a:chOff x="5815912" y="201588"/>
              <a:chExt cx="540000" cy="104994"/>
            </a:xfrm>
          </p:grpSpPr>
          <p:sp>
            <p:nvSpPr>
              <p:cNvPr id="359" name="Google Shape;359;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0" name="Google Shape;360;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61" name="Google Shape;361;p7"/>
            <p:cNvGrpSpPr/>
            <p:nvPr/>
          </p:nvGrpSpPr>
          <p:grpSpPr>
            <a:xfrm>
              <a:off x="5869732" y="2846944"/>
              <a:ext cx="432000" cy="101655"/>
              <a:chOff x="5815912" y="201588"/>
              <a:chExt cx="540000" cy="104994"/>
            </a:xfrm>
          </p:grpSpPr>
          <p:sp>
            <p:nvSpPr>
              <p:cNvPr id="362" name="Google Shape;362;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3" name="Google Shape;363;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64" name="Google Shape;364;p7"/>
            <p:cNvGrpSpPr/>
            <p:nvPr/>
          </p:nvGrpSpPr>
          <p:grpSpPr>
            <a:xfrm>
              <a:off x="5869732" y="3377883"/>
              <a:ext cx="432000" cy="101655"/>
              <a:chOff x="5815912" y="201588"/>
              <a:chExt cx="540000" cy="104994"/>
            </a:xfrm>
          </p:grpSpPr>
          <p:sp>
            <p:nvSpPr>
              <p:cNvPr id="365" name="Google Shape;365;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6" name="Google Shape;366;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67" name="Google Shape;367;p7"/>
            <p:cNvGrpSpPr/>
            <p:nvPr/>
          </p:nvGrpSpPr>
          <p:grpSpPr>
            <a:xfrm>
              <a:off x="5869732" y="3908820"/>
              <a:ext cx="432000" cy="101655"/>
              <a:chOff x="5815912" y="201588"/>
              <a:chExt cx="540000" cy="104994"/>
            </a:xfrm>
          </p:grpSpPr>
          <p:sp>
            <p:nvSpPr>
              <p:cNvPr id="368" name="Google Shape;368;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9" name="Google Shape;369;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0" name="Google Shape;370;p7"/>
            <p:cNvGrpSpPr/>
            <p:nvPr/>
          </p:nvGrpSpPr>
          <p:grpSpPr>
            <a:xfrm>
              <a:off x="5869732" y="4439758"/>
              <a:ext cx="432000" cy="101655"/>
              <a:chOff x="5815912" y="201588"/>
              <a:chExt cx="540000" cy="104994"/>
            </a:xfrm>
          </p:grpSpPr>
          <p:sp>
            <p:nvSpPr>
              <p:cNvPr id="371" name="Google Shape;371;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2" name="Google Shape;372;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3" name="Google Shape;373;p7"/>
            <p:cNvGrpSpPr/>
            <p:nvPr/>
          </p:nvGrpSpPr>
          <p:grpSpPr>
            <a:xfrm>
              <a:off x="5869732" y="4970697"/>
              <a:ext cx="432000" cy="101655"/>
              <a:chOff x="5815912" y="201588"/>
              <a:chExt cx="540000" cy="104994"/>
            </a:xfrm>
          </p:grpSpPr>
          <p:sp>
            <p:nvSpPr>
              <p:cNvPr id="374" name="Google Shape;37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5" name="Google Shape;37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6" name="Google Shape;376;p7"/>
            <p:cNvGrpSpPr/>
            <p:nvPr/>
          </p:nvGrpSpPr>
          <p:grpSpPr>
            <a:xfrm>
              <a:off x="5869732" y="5501635"/>
              <a:ext cx="432000" cy="101655"/>
              <a:chOff x="5815912" y="201588"/>
              <a:chExt cx="540000" cy="104994"/>
            </a:xfrm>
          </p:grpSpPr>
          <p:sp>
            <p:nvSpPr>
              <p:cNvPr id="377" name="Google Shape;37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8" name="Google Shape;37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9" name="Google Shape;379;p7"/>
            <p:cNvGrpSpPr/>
            <p:nvPr/>
          </p:nvGrpSpPr>
          <p:grpSpPr>
            <a:xfrm>
              <a:off x="5869732" y="6032572"/>
              <a:ext cx="432000" cy="101655"/>
              <a:chOff x="5815912" y="201588"/>
              <a:chExt cx="540000" cy="104994"/>
            </a:xfrm>
          </p:grpSpPr>
          <p:sp>
            <p:nvSpPr>
              <p:cNvPr id="380" name="Google Shape;38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1" name="Google Shape;38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382" name="Google Shape;382;p7"/>
          <p:cNvSpPr txBox="1">
            <a:spLocks noGrp="1"/>
          </p:cNvSpPr>
          <p:nvPr>
            <p:ph type="title"/>
          </p:nvPr>
        </p:nvSpPr>
        <p:spPr>
          <a:xfrm>
            <a:off x="795575" y="359550"/>
            <a:ext cx="4844400" cy="731400"/>
          </a:xfrm>
          <a:prstGeom prst="rect">
            <a:avLst/>
          </a:prstGeom>
          <a:solidFill>
            <a:schemeClr val="accent1"/>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383" name="Google Shape;383;p7"/>
          <p:cNvSpPr/>
          <p:nvPr/>
        </p:nvSpPr>
        <p:spPr>
          <a:xfrm rot="5397851">
            <a:off x="11332255" y="1301992"/>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84" name="Google Shape;384;p7"/>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85" name="Google Shape;385;p7"/>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86" name="Google Shape;386;p7">
            <a:hlinkClick r:id=""/>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87" name="Google Shape;387;p7">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88" name="Google Shape;388;p7">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89" name="Google Shape;389;p7">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90" name="Google Shape;390;p7">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91" name="Google Shape;391;p7">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92" name="Google Shape;392;p7">
            <a:hlinkClick r:id=""/>
          </p:cNvPr>
          <p:cNvSpPr/>
          <p:nvPr/>
        </p:nvSpPr>
        <p:spPr>
          <a:xfrm rot="5397851">
            <a:off x="-130020"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4 Explore 2">
  <p:cSld name="CUSTOM_16_1">
    <p:spTree>
      <p:nvGrpSpPr>
        <p:cNvPr id="1" name="Shape 393"/>
        <p:cNvGrpSpPr/>
        <p:nvPr/>
      </p:nvGrpSpPr>
      <p:grpSpPr>
        <a:xfrm>
          <a:off x="0" y="0"/>
          <a:ext cx="0" cy="0"/>
          <a:chOff x="0" y="0"/>
          <a:chExt cx="0" cy="0"/>
        </a:xfrm>
      </p:grpSpPr>
      <p:sp>
        <p:nvSpPr>
          <p:cNvPr id="394" name="Google Shape;394;p8"/>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5" name="Google Shape;395;p8"/>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96" name="Google Shape;396;p8"/>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8"/>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98" name="Google Shape;398;p8"/>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99" name="Google Shape;399;p8"/>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0" name="Google Shape;400;p8"/>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1" name="Google Shape;401;p8"/>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2" name="Google Shape;402;p8"/>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p8"/>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4" name="Google Shape;404;p8"/>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8"/>
          <p:cNvSpPr txBox="1">
            <a:spLocks noGrp="1"/>
          </p:cNvSpPr>
          <p:nvPr>
            <p:ph type="title"/>
          </p:nvPr>
        </p:nvSpPr>
        <p:spPr>
          <a:xfrm>
            <a:off x="795575" y="359550"/>
            <a:ext cx="4844400" cy="731400"/>
          </a:xfrm>
          <a:prstGeom prst="rect">
            <a:avLst/>
          </a:prstGeom>
          <a:solidFill>
            <a:schemeClr val="accent1"/>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406" name="Google Shape;406;p8"/>
          <p:cNvGrpSpPr/>
          <p:nvPr/>
        </p:nvGrpSpPr>
        <p:grpSpPr>
          <a:xfrm>
            <a:off x="5869732" y="192255"/>
            <a:ext cx="432000" cy="6472908"/>
            <a:chOff x="5869732" y="192255"/>
            <a:chExt cx="432000" cy="6472908"/>
          </a:xfrm>
        </p:grpSpPr>
        <p:grpSp>
          <p:nvGrpSpPr>
            <p:cNvPr id="407" name="Google Shape;407;p8"/>
            <p:cNvGrpSpPr/>
            <p:nvPr/>
          </p:nvGrpSpPr>
          <p:grpSpPr>
            <a:xfrm>
              <a:off x="5869732" y="192255"/>
              <a:ext cx="432000" cy="101655"/>
              <a:chOff x="5815912" y="201588"/>
              <a:chExt cx="540000" cy="104994"/>
            </a:xfrm>
          </p:grpSpPr>
          <p:sp>
            <p:nvSpPr>
              <p:cNvPr id="408" name="Google Shape;40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9" name="Google Shape;40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0" name="Google Shape;410;p8"/>
            <p:cNvGrpSpPr/>
            <p:nvPr/>
          </p:nvGrpSpPr>
          <p:grpSpPr>
            <a:xfrm>
              <a:off x="5869732" y="6563508"/>
              <a:ext cx="432000" cy="101655"/>
              <a:chOff x="5815912" y="201588"/>
              <a:chExt cx="540000" cy="104994"/>
            </a:xfrm>
          </p:grpSpPr>
          <p:sp>
            <p:nvSpPr>
              <p:cNvPr id="411" name="Google Shape;41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2" name="Google Shape;41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3" name="Google Shape;413;p8"/>
            <p:cNvGrpSpPr/>
            <p:nvPr/>
          </p:nvGrpSpPr>
          <p:grpSpPr>
            <a:xfrm>
              <a:off x="5869732" y="723193"/>
              <a:ext cx="432000" cy="101655"/>
              <a:chOff x="5815912" y="201588"/>
              <a:chExt cx="540000" cy="104994"/>
            </a:xfrm>
          </p:grpSpPr>
          <p:sp>
            <p:nvSpPr>
              <p:cNvPr id="414" name="Google Shape;41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5" name="Google Shape;41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6" name="Google Shape;416;p8"/>
            <p:cNvGrpSpPr/>
            <p:nvPr/>
          </p:nvGrpSpPr>
          <p:grpSpPr>
            <a:xfrm>
              <a:off x="5869732" y="1254131"/>
              <a:ext cx="432000" cy="101655"/>
              <a:chOff x="5815912" y="201588"/>
              <a:chExt cx="540000" cy="104994"/>
            </a:xfrm>
          </p:grpSpPr>
          <p:sp>
            <p:nvSpPr>
              <p:cNvPr id="417" name="Google Shape;417;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8" name="Google Shape;418;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9" name="Google Shape;419;p8"/>
            <p:cNvGrpSpPr/>
            <p:nvPr/>
          </p:nvGrpSpPr>
          <p:grpSpPr>
            <a:xfrm>
              <a:off x="5869732" y="1785069"/>
              <a:ext cx="432000" cy="101655"/>
              <a:chOff x="5815912" y="201588"/>
              <a:chExt cx="540000" cy="104994"/>
            </a:xfrm>
          </p:grpSpPr>
          <p:sp>
            <p:nvSpPr>
              <p:cNvPr id="420" name="Google Shape;420;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1" name="Google Shape;421;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2" name="Google Shape;422;p8"/>
            <p:cNvGrpSpPr/>
            <p:nvPr/>
          </p:nvGrpSpPr>
          <p:grpSpPr>
            <a:xfrm>
              <a:off x="5869732" y="2316007"/>
              <a:ext cx="432000" cy="101655"/>
              <a:chOff x="5815912" y="201588"/>
              <a:chExt cx="540000" cy="104994"/>
            </a:xfrm>
          </p:grpSpPr>
          <p:sp>
            <p:nvSpPr>
              <p:cNvPr id="423" name="Google Shape;423;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4" name="Google Shape;424;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5" name="Google Shape;425;p8"/>
            <p:cNvGrpSpPr/>
            <p:nvPr/>
          </p:nvGrpSpPr>
          <p:grpSpPr>
            <a:xfrm>
              <a:off x="5869732" y="2846944"/>
              <a:ext cx="432000" cy="101655"/>
              <a:chOff x="5815912" y="201588"/>
              <a:chExt cx="540000" cy="104994"/>
            </a:xfrm>
          </p:grpSpPr>
          <p:sp>
            <p:nvSpPr>
              <p:cNvPr id="426" name="Google Shape;426;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7" name="Google Shape;427;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8" name="Google Shape;428;p8"/>
            <p:cNvGrpSpPr/>
            <p:nvPr/>
          </p:nvGrpSpPr>
          <p:grpSpPr>
            <a:xfrm>
              <a:off x="5869732" y="3377883"/>
              <a:ext cx="432000" cy="101655"/>
              <a:chOff x="5815912" y="201588"/>
              <a:chExt cx="540000" cy="104994"/>
            </a:xfrm>
          </p:grpSpPr>
          <p:sp>
            <p:nvSpPr>
              <p:cNvPr id="429" name="Google Shape;429;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0" name="Google Shape;430;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1" name="Google Shape;431;p8"/>
            <p:cNvGrpSpPr/>
            <p:nvPr/>
          </p:nvGrpSpPr>
          <p:grpSpPr>
            <a:xfrm>
              <a:off x="5869732" y="3908820"/>
              <a:ext cx="432000" cy="101655"/>
              <a:chOff x="5815912" y="201588"/>
              <a:chExt cx="540000" cy="104994"/>
            </a:xfrm>
          </p:grpSpPr>
          <p:sp>
            <p:nvSpPr>
              <p:cNvPr id="432" name="Google Shape;432;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3" name="Google Shape;433;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4" name="Google Shape;434;p8"/>
            <p:cNvGrpSpPr/>
            <p:nvPr/>
          </p:nvGrpSpPr>
          <p:grpSpPr>
            <a:xfrm>
              <a:off x="5869732" y="4439758"/>
              <a:ext cx="432000" cy="101655"/>
              <a:chOff x="5815912" y="201588"/>
              <a:chExt cx="540000" cy="104994"/>
            </a:xfrm>
          </p:grpSpPr>
          <p:sp>
            <p:nvSpPr>
              <p:cNvPr id="435" name="Google Shape;435;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6" name="Google Shape;436;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7" name="Google Shape;437;p8"/>
            <p:cNvGrpSpPr/>
            <p:nvPr/>
          </p:nvGrpSpPr>
          <p:grpSpPr>
            <a:xfrm>
              <a:off x="5869732" y="4970697"/>
              <a:ext cx="432000" cy="101655"/>
              <a:chOff x="5815912" y="201588"/>
              <a:chExt cx="540000" cy="104994"/>
            </a:xfrm>
          </p:grpSpPr>
          <p:sp>
            <p:nvSpPr>
              <p:cNvPr id="438" name="Google Shape;43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9" name="Google Shape;43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40" name="Google Shape;440;p8"/>
            <p:cNvGrpSpPr/>
            <p:nvPr/>
          </p:nvGrpSpPr>
          <p:grpSpPr>
            <a:xfrm>
              <a:off x="5869732" y="5501635"/>
              <a:ext cx="432000" cy="101655"/>
              <a:chOff x="5815912" y="201588"/>
              <a:chExt cx="540000" cy="104994"/>
            </a:xfrm>
          </p:grpSpPr>
          <p:sp>
            <p:nvSpPr>
              <p:cNvPr id="441" name="Google Shape;44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2" name="Google Shape;44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43" name="Google Shape;443;p8"/>
            <p:cNvGrpSpPr/>
            <p:nvPr/>
          </p:nvGrpSpPr>
          <p:grpSpPr>
            <a:xfrm>
              <a:off x="5869732" y="6032572"/>
              <a:ext cx="432000" cy="101655"/>
              <a:chOff x="5815912" y="201588"/>
              <a:chExt cx="540000" cy="104994"/>
            </a:xfrm>
          </p:grpSpPr>
          <p:sp>
            <p:nvSpPr>
              <p:cNvPr id="444" name="Google Shape;44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5" name="Google Shape;44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446" name="Google Shape;446;p8"/>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47" name="Google Shape;447;p8"/>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48" name="Google Shape;448;p8"/>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49" name="Google Shape;449;p8">
            <a:hlinkClick r:id=""/>
          </p:cNvPr>
          <p:cNvSpPr/>
          <p:nvPr/>
        </p:nvSpPr>
        <p:spPr>
          <a:xfrm rot="5397851">
            <a:off x="-13822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0" name="Google Shape;450;p8">
            <a:hlinkClick r:id=""/>
          </p:cNvPr>
          <p:cNvSpPr/>
          <p:nvPr/>
        </p:nvSpPr>
        <p:spPr>
          <a:xfrm rot="5397851">
            <a:off x="-13822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1" name="Google Shape;451;p8">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2" name="Google Shape;452;p8">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3" name="Google Shape;453;p8">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4" name="Google Shape;454;p8">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5" name="Google Shape;455;p8">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4 Explore 3">
  <p:cSld name="CUSTOM_16_1_2">
    <p:spTree>
      <p:nvGrpSpPr>
        <p:cNvPr id="1" name="Shape 456"/>
        <p:cNvGrpSpPr/>
        <p:nvPr/>
      </p:nvGrpSpPr>
      <p:grpSpPr>
        <a:xfrm>
          <a:off x="0" y="0"/>
          <a:ext cx="0" cy="0"/>
          <a:chOff x="0" y="0"/>
          <a:chExt cx="0" cy="0"/>
        </a:xfrm>
      </p:grpSpPr>
      <p:sp>
        <p:nvSpPr>
          <p:cNvPr id="457" name="Google Shape;457;p9"/>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58" name="Google Shape;458;p9"/>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59" name="Google Shape;459;p9"/>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0" name="Google Shape;460;p9"/>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61" name="Google Shape;461;p9"/>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9"/>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3" name="Google Shape;463;p9"/>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4" name="Google Shape;464;p9"/>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5" name="Google Shape;465;p9"/>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6" name="Google Shape;466;p9"/>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7" name="Google Shape;467;p9"/>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8" name="Google Shape;468;p9"/>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9" name="Google Shape;469;p9"/>
          <p:cNvSpPr txBox="1">
            <a:spLocks noGrp="1"/>
          </p:cNvSpPr>
          <p:nvPr>
            <p:ph type="title"/>
          </p:nvPr>
        </p:nvSpPr>
        <p:spPr>
          <a:xfrm>
            <a:off x="795575" y="359550"/>
            <a:ext cx="4844400" cy="731400"/>
          </a:xfrm>
          <a:prstGeom prst="rect">
            <a:avLst/>
          </a:prstGeom>
          <a:solidFill>
            <a:schemeClr val="accent1"/>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470" name="Google Shape;470;p9"/>
          <p:cNvGrpSpPr/>
          <p:nvPr/>
        </p:nvGrpSpPr>
        <p:grpSpPr>
          <a:xfrm>
            <a:off x="5869732" y="192255"/>
            <a:ext cx="432000" cy="6472908"/>
            <a:chOff x="5869732" y="192255"/>
            <a:chExt cx="432000" cy="6472908"/>
          </a:xfrm>
        </p:grpSpPr>
        <p:grpSp>
          <p:nvGrpSpPr>
            <p:cNvPr id="471" name="Google Shape;471;p9"/>
            <p:cNvGrpSpPr/>
            <p:nvPr/>
          </p:nvGrpSpPr>
          <p:grpSpPr>
            <a:xfrm>
              <a:off x="5869732" y="192255"/>
              <a:ext cx="432000" cy="101655"/>
              <a:chOff x="5815912" y="201588"/>
              <a:chExt cx="540000" cy="104994"/>
            </a:xfrm>
          </p:grpSpPr>
          <p:sp>
            <p:nvSpPr>
              <p:cNvPr id="472" name="Google Shape;47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3" name="Google Shape;47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74" name="Google Shape;474;p9"/>
            <p:cNvGrpSpPr/>
            <p:nvPr/>
          </p:nvGrpSpPr>
          <p:grpSpPr>
            <a:xfrm>
              <a:off x="5869732" y="6563508"/>
              <a:ext cx="432000" cy="101655"/>
              <a:chOff x="5815912" y="201588"/>
              <a:chExt cx="540000" cy="104994"/>
            </a:xfrm>
          </p:grpSpPr>
          <p:sp>
            <p:nvSpPr>
              <p:cNvPr id="475" name="Google Shape;47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6" name="Google Shape;47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77" name="Google Shape;477;p9"/>
            <p:cNvGrpSpPr/>
            <p:nvPr/>
          </p:nvGrpSpPr>
          <p:grpSpPr>
            <a:xfrm>
              <a:off x="5869732" y="723193"/>
              <a:ext cx="432000" cy="101655"/>
              <a:chOff x="5815912" y="201588"/>
              <a:chExt cx="540000" cy="104994"/>
            </a:xfrm>
          </p:grpSpPr>
          <p:sp>
            <p:nvSpPr>
              <p:cNvPr id="478" name="Google Shape;47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9" name="Google Shape;47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0" name="Google Shape;480;p9"/>
            <p:cNvGrpSpPr/>
            <p:nvPr/>
          </p:nvGrpSpPr>
          <p:grpSpPr>
            <a:xfrm>
              <a:off x="5869732" y="1254131"/>
              <a:ext cx="432000" cy="101655"/>
              <a:chOff x="5815912" y="201588"/>
              <a:chExt cx="540000" cy="104994"/>
            </a:xfrm>
          </p:grpSpPr>
          <p:sp>
            <p:nvSpPr>
              <p:cNvPr id="481" name="Google Shape;481;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2" name="Google Shape;482;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3" name="Google Shape;483;p9"/>
            <p:cNvGrpSpPr/>
            <p:nvPr/>
          </p:nvGrpSpPr>
          <p:grpSpPr>
            <a:xfrm>
              <a:off x="5869732" y="1785069"/>
              <a:ext cx="432000" cy="101655"/>
              <a:chOff x="5815912" y="201588"/>
              <a:chExt cx="540000" cy="104994"/>
            </a:xfrm>
          </p:grpSpPr>
          <p:sp>
            <p:nvSpPr>
              <p:cNvPr id="484" name="Google Shape;484;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5" name="Google Shape;485;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6" name="Google Shape;486;p9"/>
            <p:cNvGrpSpPr/>
            <p:nvPr/>
          </p:nvGrpSpPr>
          <p:grpSpPr>
            <a:xfrm>
              <a:off x="5869732" y="2316007"/>
              <a:ext cx="432000" cy="101655"/>
              <a:chOff x="5815912" y="201588"/>
              <a:chExt cx="540000" cy="104994"/>
            </a:xfrm>
          </p:grpSpPr>
          <p:sp>
            <p:nvSpPr>
              <p:cNvPr id="487" name="Google Shape;487;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8" name="Google Shape;488;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9" name="Google Shape;489;p9"/>
            <p:cNvGrpSpPr/>
            <p:nvPr/>
          </p:nvGrpSpPr>
          <p:grpSpPr>
            <a:xfrm>
              <a:off x="5869732" y="2846944"/>
              <a:ext cx="432000" cy="101655"/>
              <a:chOff x="5815912" y="201588"/>
              <a:chExt cx="540000" cy="104994"/>
            </a:xfrm>
          </p:grpSpPr>
          <p:sp>
            <p:nvSpPr>
              <p:cNvPr id="490" name="Google Shape;490;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1" name="Google Shape;491;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92" name="Google Shape;492;p9"/>
            <p:cNvGrpSpPr/>
            <p:nvPr/>
          </p:nvGrpSpPr>
          <p:grpSpPr>
            <a:xfrm>
              <a:off x="5869732" y="3377883"/>
              <a:ext cx="432000" cy="101655"/>
              <a:chOff x="5815912" y="201588"/>
              <a:chExt cx="540000" cy="104994"/>
            </a:xfrm>
          </p:grpSpPr>
          <p:sp>
            <p:nvSpPr>
              <p:cNvPr id="493" name="Google Shape;493;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4" name="Google Shape;494;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95" name="Google Shape;495;p9"/>
            <p:cNvGrpSpPr/>
            <p:nvPr/>
          </p:nvGrpSpPr>
          <p:grpSpPr>
            <a:xfrm>
              <a:off x="5869732" y="3908820"/>
              <a:ext cx="432000" cy="101655"/>
              <a:chOff x="5815912" y="201588"/>
              <a:chExt cx="540000" cy="104994"/>
            </a:xfrm>
          </p:grpSpPr>
          <p:sp>
            <p:nvSpPr>
              <p:cNvPr id="496" name="Google Shape;496;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7" name="Google Shape;497;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98" name="Google Shape;498;p9"/>
            <p:cNvGrpSpPr/>
            <p:nvPr/>
          </p:nvGrpSpPr>
          <p:grpSpPr>
            <a:xfrm>
              <a:off x="5869732" y="4439758"/>
              <a:ext cx="432000" cy="101655"/>
              <a:chOff x="5815912" y="201588"/>
              <a:chExt cx="540000" cy="104994"/>
            </a:xfrm>
          </p:grpSpPr>
          <p:sp>
            <p:nvSpPr>
              <p:cNvPr id="499" name="Google Shape;499;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0" name="Google Shape;500;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1" name="Google Shape;501;p9"/>
            <p:cNvGrpSpPr/>
            <p:nvPr/>
          </p:nvGrpSpPr>
          <p:grpSpPr>
            <a:xfrm>
              <a:off x="5869732" y="4970697"/>
              <a:ext cx="432000" cy="101655"/>
              <a:chOff x="5815912" y="201588"/>
              <a:chExt cx="540000" cy="104994"/>
            </a:xfrm>
          </p:grpSpPr>
          <p:sp>
            <p:nvSpPr>
              <p:cNvPr id="502" name="Google Shape;50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3" name="Google Shape;50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4" name="Google Shape;504;p9"/>
            <p:cNvGrpSpPr/>
            <p:nvPr/>
          </p:nvGrpSpPr>
          <p:grpSpPr>
            <a:xfrm>
              <a:off x="5869732" y="5501635"/>
              <a:ext cx="432000" cy="101655"/>
              <a:chOff x="5815912" y="201588"/>
              <a:chExt cx="540000" cy="104994"/>
            </a:xfrm>
          </p:grpSpPr>
          <p:sp>
            <p:nvSpPr>
              <p:cNvPr id="505" name="Google Shape;50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6" name="Google Shape;50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7" name="Google Shape;507;p9"/>
            <p:cNvGrpSpPr/>
            <p:nvPr/>
          </p:nvGrpSpPr>
          <p:grpSpPr>
            <a:xfrm>
              <a:off x="5869732" y="6032572"/>
              <a:ext cx="432000" cy="101655"/>
              <a:chOff x="5815912" y="201588"/>
              <a:chExt cx="540000" cy="104994"/>
            </a:xfrm>
          </p:grpSpPr>
          <p:sp>
            <p:nvSpPr>
              <p:cNvPr id="508" name="Google Shape;50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9" name="Google Shape;50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510" name="Google Shape;510;p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11" name="Google Shape;511;p9"/>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12" name="Google Shape;512;p9">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3" name="Google Shape;513;p9">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4" name="Google Shape;514;p9">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5" name="Google Shape;515;p9">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6" name="Google Shape;516;p9">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7" name="Google Shape;517;p9">
            <a:hlinkClick r:id=""/>
          </p:cNvPr>
          <p:cNvSpPr/>
          <p:nvPr/>
        </p:nvSpPr>
        <p:spPr>
          <a:xfrm rot="5397851">
            <a:off x="-13822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8" name="Google Shape;518;p9">
            <a:hlinkClick r:id=""/>
          </p:cNvPr>
          <p:cNvSpPr/>
          <p:nvPr/>
        </p:nvSpPr>
        <p:spPr>
          <a:xfrm rot="5397851">
            <a:off x="-13822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5 Explain 1">
  <p:cSld name="CUSTOM_16_1_2_1">
    <p:spTree>
      <p:nvGrpSpPr>
        <p:cNvPr id="1" name="Shape 519"/>
        <p:cNvGrpSpPr/>
        <p:nvPr/>
      </p:nvGrpSpPr>
      <p:grpSpPr>
        <a:xfrm>
          <a:off x="0" y="0"/>
          <a:ext cx="0" cy="0"/>
          <a:chOff x="0" y="0"/>
          <a:chExt cx="0" cy="0"/>
        </a:xfrm>
      </p:grpSpPr>
      <p:sp>
        <p:nvSpPr>
          <p:cNvPr id="520" name="Google Shape;520;p10"/>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1" name="Google Shape;521;p10"/>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2" name="Google Shape;522;p10"/>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3" name="Google Shape;523;p10"/>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24" name="Google Shape;524;p10"/>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5" name="Google Shape;525;p10"/>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6" name="Google Shape;526;p10"/>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7" name="Google Shape;527;p10"/>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8" name="Google Shape;528;p10"/>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9" name="Google Shape;529;p10"/>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0" name="Google Shape;530;p10"/>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1" name="Google Shape;531;p10"/>
          <p:cNvSpPr txBox="1">
            <a:spLocks noGrp="1"/>
          </p:cNvSpPr>
          <p:nvPr>
            <p:ph type="title"/>
          </p:nvPr>
        </p:nvSpPr>
        <p:spPr>
          <a:xfrm>
            <a:off x="795575" y="359550"/>
            <a:ext cx="4844400" cy="731400"/>
          </a:xfrm>
          <a:prstGeom prst="rect">
            <a:avLst/>
          </a:prstGeom>
          <a:solidFill>
            <a:schemeClr val="accen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532" name="Google Shape;532;p10"/>
          <p:cNvGrpSpPr/>
          <p:nvPr/>
        </p:nvGrpSpPr>
        <p:grpSpPr>
          <a:xfrm>
            <a:off x="5869732" y="192255"/>
            <a:ext cx="432000" cy="6472908"/>
            <a:chOff x="5869732" y="192255"/>
            <a:chExt cx="432000" cy="6472908"/>
          </a:xfrm>
        </p:grpSpPr>
        <p:grpSp>
          <p:nvGrpSpPr>
            <p:cNvPr id="533" name="Google Shape;533;p10"/>
            <p:cNvGrpSpPr/>
            <p:nvPr/>
          </p:nvGrpSpPr>
          <p:grpSpPr>
            <a:xfrm>
              <a:off x="5869732" y="192255"/>
              <a:ext cx="432000" cy="101655"/>
              <a:chOff x="5815912" y="201588"/>
              <a:chExt cx="540000" cy="104994"/>
            </a:xfrm>
          </p:grpSpPr>
          <p:sp>
            <p:nvSpPr>
              <p:cNvPr id="534" name="Google Shape;53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5" name="Google Shape;53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36" name="Google Shape;536;p10"/>
            <p:cNvGrpSpPr/>
            <p:nvPr/>
          </p:nvGrpSpPr>
          <p:grpSpPr>
            <a:xfrm>
              <a:off x="5869732" y="6563508"/>
              <a:ext cx="432000" cy="101655"/>
              <a:chOff x="5815912" y="201588"/>
              <a:chExt cx="540000" cy="104994"/>
            </a:xfrm>
          </p:grpSpPr>
          <p:sp>
            <p:nvSpPr>
              <p:cNvPr id="537" name="Google Shape;53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8" name="Google Shape;53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39" name="Google Shape;539;p10"/>
            <p:cNvGrpSpPr/>
            <p:nvPr/>
          </p:nvGrpSpPr>
          <p:grpSpPr>
            <a:xfrm>
              <a:off x="5869732" y="723193"/>
              <a:ext cx="432000" cy="101655"/>
              <a:chOff x="5815912" y="201588"/>
              <a:chExt cx="540000" cy="104994"/>
            </a:xfrm>
          </p:grpSpPr>
          <p:sp>
            <p:nvSpPr>
              <p:cNvPr id="540" name="Google Shape;54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1" name="Google Shape;54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2" name="Google Shape;542;p10"/>
            <p:cNvGrpSpPr/>
            <p:nvPr/>
          </p:nvGrpSpPr>
          <p:grpSpPr>
            <a:xfrm>
              <a:off x="5869732" y="1254131"/>
              <a:ext cx="432000" cy="101655"/>
              <a:chOff x="5815912" y="201588"/>
              <a:chExt cx="540000" cy="104994"/>
            </a:xfrm>
          </p:grpSpPr>
          <p:sp>
            <p:nvSpPr>
              <p:cNvPr id="543" name="Google Shape;543;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4" name="Google Shape;544;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5" name="Google Shape;545;p10"/>
            <p:cNvGrpSpPr/>
            <p:nvPr/>
          </p:nvGrpSpPr>
          <p:grpSpPr>
            <a:xfrm>
              <a:off x="5869732" y="1785069"/>
              <a:ext cx="432000" cy="101655"/>
              <a:chOff x="5815912" y="201588"/>
              <a:chExt cx="540000" cy="104994"/>
            </a:xfrm>
          </p:grpSpPr>
          <p:sp>
            <p:nvSpPr>
              <p:cNvPr id="546" name="Google Shape;546;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7" name="Google Shape;547;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8" name="Google Shape;548;p10"/>
            <p:cNvGrpSpPr/>
            <p:nvPr/>
          </p:nvGrpSpPr>
          <p:grpSpPr>
            <a:xfrm>
              <a:off x="5869732" y="2316007"/>
              <a:ext cx="432000" cy="101655"/>
              <a:chOff x="5815912" y="201588"/>
              <a:chExt cx="540000" cy="104994"/>
            </a:xfrm>
          </p:grpSpPr>
          <p:sp>
            <p:nvSpPr>
              <p:cNvPr id="549" name="Google Shape;549;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0" name="Google Shape;550;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51" name="Google Shape;551;p10"/>
            <p:cNvGrpSpPr/>
            <p:nvPr/>
          </p:nvGrpSpPr>
          <p:grpSpPr>
            <a:xfrm>
              <a:off x="5869732" y="2846944"/>
              <a:ext cx="432000" cy="101655"/>
              <a:chOff x="5815912" y="201588"/>
              <a:chExt cx="540000" cy="104994"/>
            </a:xfrm>
          </p:grpSpPr>
          <p:sp>
            <p:nvSpPr>
              <p:cNvPr id="552" name="Google Shape;552;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3" name="Google Shape;553;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54" name="Google Shape;554;p10"/>
            <p:cNvGrpSpPr/>
            <p:nvPr/>
          </p:nvGrpSpPr>
          <p:grpSpPr>
            <a:xfrm>
              <a:off x="5869732" y="3377883"/>
              <a:ext cx="432000" cy="101655"/>
              <a:chOff x="5815912" y="201588"/>
              <a:chExt cx="540000" cy="104994"/>
            </a:xfrm>
          </p:grpSpPr>
          <p:sp>
            <p:nvSpPr>
              <p:cNvPr id="555" name="Google Shape;555;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6" name="Google Shape;556;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57" name="Google Shape;557;p10"/>
            <p:cNvGrpSpPr/>
            <p:nvPr/>
          </p:nvGrpSpPr>
          <p:grpSpPr>
            <a:xfrm>
              <a:off x="5869732" y="3908820"/>
              <a:ext cx="432000" cy="101655"/>
              <a:chOff x="5815912" y="201588"/>
              <a:chExt cx="540000" cy="104994"/>
            </a:xfrm>
          </p:grpSpPr>
          <p:sp>
            <p:nvSpPr>
              <p:cNvPr id="558" name="Google Shape;558;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9" name="Google Shape;559;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0" name="Google Shape;560;p10"/>
            <p:cNvGrpSpPr/>
            <p:nvPr/>
          </p:nvGrpSpPr>
          <p:grpSpPr>
            <a:xfrm>
              <a:off x="5869732" y="4439758"/>
              <a:ext cx="432000" cy="101655"/>
              <a:chOff x="5815912" y="201588"/>
              <a:chExt cx="540000" cy="104994"/>
            </a:xfrm>
          </p:grpSpPr>
          <p:sp>
            <p:nvSpPr>
              <p:cNvPr id="561" name="Google Shape;561;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2" name="Google Shape;562;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3" name="Google Shape;563;p10"/>
            <p:cNvGrpSpPr/>
            <p:nvPr/>
          </p:nvGrpSpPr>
          <p:grpSpPr>
            <a:xfrm>
              <a:off x="5869732" y="4970697"/>
              <a:ext cx="432000" cy="101655"/>
              <a:chOff x="5815912" y="201588"/>
              <a:chExt cx="540000" cy="104994"/>
            </a:xfrm>
          </p:grpSpPr>
          <p:sp>
            <p:nvSpPr>
              <p:cNvPr id="564" name="Google Shape;56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5" name="Google Shape;56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6" name="Google Shape;566;p10"/>
            <p:cNvGrpSpPr/>
            <p:nvPr/>
          </p:nvGrpSpPr>
          <p:grpSpPr>
            <a:xfrm>
              <a:off x="5869732" y="5501635"/>
              <a:ext cx="432000" cy="101655"/>
              <a:chOff x="5815912" y="201588"/>
              <a:chExt cx="540000" cy="104994"/>
            </a:xfrm>
          </p:grpSpPr>
          <p:sp>
            <p:nvSpPr>
              <p:cNvPr id="567" name="Google Shape;56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8" name="Google Shape;56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9" name="Google Shape;569;p10"/>
            <p:cNvGrpSpPr/>
            <p:nvPr/>
          </p:nvGrpSpPr>
          <p:grpSpPr>
            <a:xfrm>
              <a:off x="5869732" y="6032572"/>
              <a:ext cx="432000" cy="101655"/>
              <a:chOff x="5815912" y="201588"/>
              <a:chExt cx="540000" cy="104994"/>
            </a:xfrm>
          </p:grpSpPr>
          <p:sp>
            <p:nvSpPr>
              <p:cNvPr id="570" name="Google Shape;57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1" name="Google Shape;57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572" name="Google Shape;572;p10"/>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73" name="Google Shape;573;p10"/>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74" name="Google Shape;574;p10"/>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75" name="Google Shape;575;p10">
            <a:hlinkClick r:id=""/>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6" name="Google Shape;576;p10">
            <a:hlinkClick r:id=""/>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7" name="Google Shape;577;p10">
            <a:hlinkClick r:id=""/>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8" name="Google Shape;578;p10">
            <a:hlinkClick r:id=""/>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9" name="Google Shape;579;p10">
            <a:hlinkClick r:id="rId2" action="ppaction://hlinksldjump"/>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80" name="Google Shape;580;p10">
            <a:hlinkClick r:id=""/>
          </p:cNvPr>
          <p:cNvSpPr/>
          <p:nvPr/>
        </p:nvSpPr>
        <p:spPr>
          <a:xfrm rot="5397851">
            <a:off x="-13822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81" name="Google Shape;581;p10">
            <a:hlinkClick r:id=""/>
          </p:cNvPr>
          <p:cNvSpPr/>
          <p:nvPr/>
        </p:nvSpPr>
        <p:spPr>
          <a:xfrm rot="5397851">
            <a:off x="-13822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1pPr>
            <a:lvl2pPr lvl="1"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2pPr>
            <a:lvl3pPr lvl="2"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3pPr>
            <a:lvl4pPr lvl="3"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4pPr>
            <a:lvl5pPr lvl="4"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5pPr>
            <a:lvl6pPr lvl="5"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6pPr>
            <a:lvl7pPr lvl="6"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7pPr>
            <a:lvl8pPr lvl="7"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8pPr>
            <a:lvl9pPr lvl="8"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rtl="0">
              <a:lnSpc>
                <a:spcPct val="115000"/>
              </a:lnSpc>
              <a:spcBef>
                <a:spcPts val="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1pPr>
            <a:lvl2pPr marL="914400" lvl="1"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2pPr>
            <a:lvl3pPr marL="1371600" lvl="2"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3pPr>
            <a:lvl4pPr marL="1828800" lvl="3"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4pPr>
            <a:lvl5pPr marL="2286000" lvl="4"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5pPr>
            <a:lvl6pPr marL="2743200" lvl="5"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6pPr>
            <a:lvl7pPr marL="3200400" lvl="6"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7pPr>
            <a:lvl8pPr marL="3657600" lvl="7"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8pPr>
            <a:lvl9pPr marL="4114800" lvl="8" indent="-342900" rtl="0">
              <a:lnSpc>
                <a:spcPct val="115000"/>
              </a:lnSpc>
              <a:spcBef>
                <a:spcPts val="2100"/>
              </a:spcBef>
              <a:spcAft>
                <a:spcPts val="210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57920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hyperlink" Target="https://drive.google.com/file/d/1lRpfzJHpLfTUCUNl9BlkMns42xD21ud1/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tcss.net/3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asellers@tcss.net"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27">
            <a:hlinkClick r:id="rId3" action="ppaction://hlinksldjump"/>
          </p:cNvPr>
          <p:cNvSpPr/>
          <p:nvPr/>
        </p:nvSpPr>
        <p:spPr>
          <a:xfrm rot="350645">
            <a:off x="6178464" y="380741"/>
            <a:ext cx="5035270" cy="59845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txBox="1">
            <a:spLocks noGrp="1"/>
          </p:cNvSpPr>
          <p:nvPr>
            <p:ph type="title"/>
          </p:nvPr>
        </p:nvSpPr>
        <p:spPr>
          <a:xfrm rot="342805">
            <a:off x="6482104" y="1245212"/>
            <a:ext cx="4245993" cy="2104175"/>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English 10 Syllabus</a:t>
            </a:r>
            <a:endParaRPr/>
          </a:p>
        </p:txBody>
      </p:sp>
      <p:sp>
        <p:nvSpPr>
          <p:cNvPr id="1538" name="Google Shape;1538;p27"/>
          <p:cNvSpPr txBox="1">
            <a:spLocks noGrp="1"/>
          </p:cNvSpPr>
          <p:nvPr>
            <p:ph type="subTitle" idx="2"/>
          </p:nvPr>
        </p:nvSpPr>
        <p:spPr>
          <a:xfrm rot="343120">
            <a:off x="6429340" y="3499888"/>
            <a:ext cx="4022318" cy="1327509"/>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Ashley Sellers</a:t>
            </a:r>
            <a:endParaRPr/>
          </a:p>
        </p:txBody>
      </p:sp>
      <p:sp>
        <p:nvSpPr>
          <p:cNvPr id="1539" name="Google Shape;1539;p27"/>
          <p:cNvSpPr txBox="1">
            <a:spLocks noGrp="1"/>
          </p:cNvSpPr>
          <p:nvPr>
            <p:ph type="subTitle" idx="1"/>
          </p:nvPr>
        </p:nvSpPr>
        <p:spPr>
          <a:xfrm>
            <a:off x="1338700" y="1025150"/>
            <a:ext cx="3350100" cy="4802100"/>
          </a:xfrm>
          <a:prstGeom prst="rect">
            <a:avLst/>
          </a:prstGeom>
        </p:spPr>
        <p:txBody>
          <a:bodyPr spcFirstLastPara="1" wrap="square" lIns="121900" tIns="121900" rIns="121900" bIns="121900" anchor="ctr" anchorCtr="0">
            <a:noAutofit/>
          </a:bodyPr>
          <a:lstStyle/>
          <a:p>
            <a:pPr marL="0" lvl="0" indent="0" algn="l" rtl="0">
              <a:spcBef>
                <a:spcPts val="0"/>
              </a:spcBef>
              <a:spcAft>
                <a:spcPts val="2100"/>
              </a:spcAft>
              <a:buNone/>
            </a:pPr>
            <a:r>
              <a:rPr lang="en"/>
              <a:t>Welcome Back!!!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36"/>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7</a:t>
            </a:r>
            <a:endParaRPr/>
          </a:p>
        </p:txBody>
      </p:sp>
      <p:sp>
        <p:nvSpPr>
          <p:cNvPr id="1663" name="Google Shape;1663;p36"/>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1664" name="Google Shape;1664;p36"/>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UPDATES:</a:t>
            </a:r>
            <a:endParaRPr/>
          </a:p>
        </p:txBody>
      </p:sp>
      <p:sp>
        <p:nvSpPr>
          <p:cNvPr id="1665" name="Google Shape;1665;p36">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66" name="Google Shape;1666;p36">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67" name="Google Shape;1667;p36">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68" name="Google Shape;1668;p36">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69" name="Google Shape;1669;p36">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70" name="Google Shape;1670;p36">
            <a:hlinkClick r:id="rId3"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71" name="Google Shape;1671;p36">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37"/>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Extend - page 1</a:t>
            </a:r>
            <a:endParaRPr/>
          </a:p>
        </p:txBody>
      </p:sp>
      <p:sp>
        <p:nvSpPr>
          <p:cNvPr id="1677" name="Google Shape;1677;p37">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78" name="Google Shape;1678;p37">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79" name="Google Shape;1679;p37">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80" name="Google Shape;1680;p37">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81" name="Google Shape;1681;p37">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82" name="Google Shape;1682;p37">
            <a:hlinkClick r:id="rId3"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83" name="Google Shape;1683;p37">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84" name="Google Shape;1684;p37"/>
          <p:cNvSpPr txBox="1">
            <a:spLocks noGrp="1"/>
          </p:cNvSpPr>
          <p:nvPr>
            <p:ph type="body" idx="1"/>
          </p:nvPr>
        </p:nvSpPr>
        <p:spPr>
          <a:xfrm>
            <a:off x="6533000" y="5080000"/>
            <a:ext cx="4844400" cy="1458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You can insert videos, images, audio files and external links.</a:t>
            </a:r>
            <a:endParaRPr/>
          </a:p>
        </p:txBody>
      </p:sp>
      <p:sp>
        <p:nvSpPr>
          <p:cNvPr id="1685" name="Google Shape;1685;p37"/>
          <p:cNvSpPr txBox="1">
            <a:spLocks noGrp="1"/>
          </p:cNvSpPr>
          <p:nvPr>
            <p:ph type="body" idx="2"/>
          </p:nvPr>
        </p:nvSpPr>
        <p:spPr>
          <a:xfrm>
            <a:off x="791475" y="1387450"/>
            <a:ext cx="4844400" cy="5128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Clr>
                <a:schemeClr val="dk1"/>
              </a:buClr>
              <a:buSzPts val="1100"/>
              <a:buFont typeface="Arial"/>
              <a:buNone/>
            </a:pPr>
            <a:r>
              <a:rPr lang="en"/>
              <a:t>UNDER CONSTRUCTION!!!!</a:t>
            </a:r>
            <a:endParaRPr/>
          </a:p>
        </p:txBody>
      </p:sp>
      <p:grpSp>
        <p:nvGrpSpPr>
          <p:cNvPr id="1686" name="Google Shape;1686;p37"/>
          <p:cNvGrpSpPr/>
          <p:nvPr/>
        </p:nvGrpSpPr>
        <p:grpSpPr>
          <a:xfrm>
            <a:off x="8333999" y="359541"/>
            <a:ext cx="1019725" cy="1024768"/>
            <a:chOff x="9597113" y="1447499"/>
            <a:chExt cx="909900" cy="914400"/>
          </a:xfrm>
        </p:grpSpPr>
        <p:sp>
          <p:nvSpPr>
            <p:cNvPr id="1687" name="Google Shape;1687;p37"/>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688" name="Google Shape;1688;p37"/>
            <p:cNvGrpSpPr/>
            <p:nvPr/>
          </p:nvGrpSpPr>
          <p:grpSpPr>
            <a:xfrm>
              <a:off x="9767129" y="1652132"/>
              <a:ext cx="569882" cy="505141"/>
              <a:chOff x="1145332" y="3294620"/>
              <a:chExt cx="771048" cy="647700"/>
            </a:xfrm>
          </p:grpSpPr>
          <p:sp>
            <p:nvSpPr>
              <p:cNvPr id="1689" name="Google Shape;1689;p37"/>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rgbClr val="30303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690" name="Google Shape;1690;p37"/>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rgbClr val="30303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691" name="Google Shape;1691;p37"/>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rgbClr val="30303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692" name="Google Shape;1692;p37"/>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rgbClr val="30303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grpSp>
      <p:grpSp>
        <p:nvGrpSpPr>
          <p:cNvPr id="1693" name="Google Shape;1693;p37"/>
          <p:cNvGrpSpPr/>
          <p:nvPr/>
        </p:nvGrpSpPr>
        <p:grpSpPr>
          <a:xfrm>
            <a:off x="7335888" y="1652142"/>
            <a:ext cx="3238619" cy="2025720"/>
            <a:chOff x="5603100" y="2386775"/>
            <a:chExt cx="2593800" cy="1489500"/>
          </a:xfrm>
        </p:grpSpPr>
        <p:sp>
          <p:nvSpPr>
            <p:cNvPr id="1694" name="Google Shape;1694;p37"/>
            <p:cNvSpPr/>
            <p:nvPr/>
          </p:nvSpPr>
          <p:spPr>
            <a:xfrm>
              <a:off x="5603100" y="2386775"/>
              <a:ext cx="2593800" cy="1489500"/>
            </a:xfrm>
            <a:prstGeom prst="rect">
              <a:avLst/>
            </a:prstGeom>
            <a:solidFill>
              <a:srgbClr val="30303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sp>
          <p:nvSpPr>
            <p:cNvPr id="1695" name="Google Shape;1695;p37"/>
            <p:cNvSpPr/>
            <p:nvPr/>
          </p:nvSpPr>
          <p:spPr>
            <a:xfrm>
              <a:off x="5656897" y="3707581"/>
              <a:ext cx="2492100" cy="36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sp>
          <p:nvSpPr>
            <p:cNvPr id="1696" name="Google Shape;1696;p37"/>
            <p:cNvSpPr/>
            <p:nvPr/>
          </p:nvSpPr>
          <p:spPr>
            <a:xfrm>
              <a:off x="5656897" y="3707581"/>
              <a:ext cx="720000" cy="36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sp>
          <p:nvSpPr>
            <p:cNvPr id="1697" name="Google Shape;1697;p37"/>
            <p:cNvSpPr/>
            <p:nvPr/>
          </p:nvSpPr>
          <p:spPr>
            <a:xfrm>
              <a:off x="6521050" y="2703805"/>
              <a:ext cx="763800" cy="675300"/>
            </a:xfrm>
            <a:prstGeom prst="ellipse">
              <a:avLst/>
            </a:prstGeom>
            <a:solidFill>
              <a:srgbClr val="72727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a:solidFill>
                  <a:srgbClr val="FFFFFF"/>
                </a:solidFill>
                <a:latin typeface="Calibri"/>
                <a:ea typeface="Calibri"/>
                <a:cs typeface="Calibri"/>
                <a:sym typeface="Calibri"/>
              </a:endParaRPr>
            </a:p>
          </p:txBody>
        </p:sp>
        <p:sp>
          <p:nvSpPr>
            <p:cNvPr id="1698" name="Google Shape;1698;p37" descr="Play"/>
            <p:cNvSpPr/>
            <p:nvPr/>
          </p:nvSpPr>
          <p:spPr>
            <a:xfrm>
              <a:off x="6785222" y="2865268"/>
              <a:ext cx="330774" cy="377095"/>
            </a:xfrm>
            <a:custGeom>
              <a:avLst/>
              <a:gdLst/>
              <a:ahLst/>
              <a:cxnLst/>
              <a:rect l="l" t="t" r="r" b="b"/>
              <a:pathLst>
                <a:path w="546734" h="704850" extrusionOk="0">
                  <a:moveTo>
                    <a:pt x="0" y="0"/>
                  </a:moveTo>
                  <a:lnTo>
                    <a:pt x="546735" y="352425"/>
                  </a:lnTo>
                  <a:lnTo>
                    <a:pt x="0" y="7048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sp>
        <p:nvSpPr>
          <p:cNvPr id="1699" name="Google Shape;1699;p37"/>
          <p:cNvSpPr/>
          <p:nvPr/>
        </p:nvSpPr>
        <p:spPr>
          <a:xfrm>
            <a:off x="7543250" y="3945700"/>
            <a:ext cx="2823900" cy="5757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Barlow"/>
                <a:ea typeface="Barlow"/>
                <a:cs typeface="Barlow"/>
                <a:sym typeface="Barlow"/>
              </a:rPr>
              <a:t>ADD A LINK TO THIS BUTTON</a:t>
            </a:r>
            <a:endParaRPr b="1">
              <a:solidFill>
                <a:schemeClr val="lt1"/>
              </a:solidFill>
              <a:latin typeface="Barlow"/>
              <a:ea typeface="Barlow"/>
              <a:cs typeface="Barlow"/>
              <a:sym typeface="Barlow"/>
            </a:endParaRPr>
          </a:p>
        </p:txBody>
      </p:sp>
      <p:pic>
        <p:nvPicPr>
          <p:cNvPr id="1700" name="Google Shape;1700;p37">
            <a:hlinkClick r:id="rId4"/>
          </p:cNvPr>
          <p:cNvPicPr preferRelativeResize="0"/>
          <p:nvPr/>
        </p:nvPicPr>
        <p:blipFill rotWithShape="1">
          <a:blip r:embed="rId5">
            <a:alphaModFix/>
          </a:blip>
          <a:srcRect t="19860" b="18073"/>
          <a:stretch/>
        </p:blipFill>
        <p:spPr>
          <a:xfrm>
            <a:off x="1931563" y="3677850"/>
            <a:ext cx="2572424" cy="2395500"/>
          </a:xfrm>
          <a:prstGeom prst="rect">
            <a:avLst/>
          </a:prstGeom>
          <a:noFill/>
          <a:ln>
            <a:noFill/>
          </a:ln>
        </p:spPr>
      </p:pic>
      <p:sp>
        <p:nvSpPr>
          <p:cNvPr id="1701" name="Google Shape;1701;p37"/>
          <p:cNvSpPr/>
          <p:nvPr/>
        </p:nvSpPr>
        <p:spPr>
          <a:xfrm>
            <a:off x="1526025" y="5829200"/>
            <a:ext cx="3375300" cy="5229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b="1">
                <a:solidFill>
                  <a:schemeClr val="lt1"/>
                </a:solidFill>
                <a:latin typeface="Barlow"/>
                <a:ea typeface="Barlow"/>
                <a:cs typeface="Barlow"/>
                <a:sym typeface="Barlow"/>
              </a:rPr>
              <a:t>CLICK ON THE IMAGE TO ENLARGE IT</a:t>
            </a:r>
            <a:endParaRPr b="1">
              <a:solidFill>
                <a:schemeClr val="lt1"/>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38"/>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Thank you!</a:t>
            </a:r>
            <a:endParaRPr/>
          </a:p>
        </p:txBody>
      </p:sp>
      <p:sp>
        <p:nvSpPr>
          <p:cNvPr id="1707" name="Google Shape;1707;p38"/>
          <p:cNvSpPr txBox="1">
            <a:spLocks noGrp="1"/>
          </p:cNvSpPr>
          <p:nvPr>
            <p:ph type="body" idx="1"/>
          </p:nvPr>
        </p:nvSpPr>
        <p:spPr>
          <a:xfrm>
            <a:off x="791475" y="1289125"/>
            <a:ext cx="4844400" cy="52266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1708" name="Google Shape;1708;p38">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709" name="Google Shape;1709;p38">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710" name="Google Shape;1710;p38">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711" name="Google Shape;1711;p38">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712" name="Google Shape;1712;p38">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713" name="Google Shape;1713;p38">
            <a:hlinkClick r:id="rId3"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714" name="Google Shape;1714;p38">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28"/>
          <p:cNvSpPr txBox="1">
            <a:spLocks noGrp="1"/>
          </p:cNvSpPr>
          <p:nvPr>
            <p:ph type="title"/>
          </p:nvPr>
        </p:nvSpPr>
        <p:spPr>
          <a:xfrm>
            <a:off x="6791250" y="381700"/>
            <a:ext cx="4590300" cy="776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Introduction</a:t>
            </a:r>
            <a:endParaRPr/>
          </a:p>
        </p:txBody>
      </p:sp>
      <p:sp>
        <p:nvSpPr>
          <p:cNvPr id="1545" name="Google Shape;1545;p28"/>
          <p:cNvSpPr txBox="1">
            <a:spLocks noGrp="1"/>
          </p:cNvSpPr>
          <p:nvPr>
            <p:ph type="body" idx="1"/>
          </p:nvPr>
        </p:nvSpPr>
        <p:spPr>
          <a:xfrm>
            <a:off x="6787350" y="1158100"/>
            <a:ext cx="4590300" cy="5379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My name is Ashley Sellers, and I have been teaching at B.H.S. for 23 years.  Brookwood is also my Alma Mater!  I have been married for 23 years as well, and we have one son, Gunnar Sellers, who is one of the assistant baseball coaches here.  In addition to teaching, I am also the majorette coach. Go Panthers!!!!!</a:t>
            </a:r>
            <a:endParaRPr/>
          </a:p>
          <a:p>
            <a:pPr marL="0" lvl="0" indent="0" algn="l" rtl="0">
              <a:spcBef>
                <a:spcPts val="2100"/>
              </a:spcBef>
              <a:spcAft>
                <a:spcPts val="0"/>
              </a:spcAft>
              <a:buNone/>
            </a:pPr>
            <a:r>
              <a:rPr lang="en"/>
              <a:t>I went to the University of Alabama for both my undergraduate and graduate studies. While at the UA,  I worked with football recruitment  as a Bama Belle--Roll Tide!!!  I graduated in 1997 with a degree in Secondary Education Language Arts, and then  I received my Master’s degree a few years later.</a:t>
            </a:r>
            <a:endParaRPr/>
          </a:p>
          <a:p>
            <a:pPr marL="0" lvl="0" indent="0" algn="l" rtl="0">
              <a:spcBef>
                <a:spcPts val="2100"/>
              </a:spcBef>
              <a:spcAft>
                <a:spcPts val="2100"/>
              </a:spcAft>
              <a:buNone/>
            </a:pPr>
            <a:r>
              <a:rPr lang="en"/>
              <a:t>Email:  asellers@</a:t>
            </a:r>
            <a:r>
              <a:rPr lang="en" u="sng">
                <a:hlinkClick r:id="rId3"/>
              </a:rPr>
              <a:t>tcss.net</a:t>
            </a:r>
            <a:r>
              <a:rPr lang="en">
                <a:uFill>
                  <a:noFill/>
                </a:uFill>
                <a:hlinkClick r:id="rId3"/>
              </a:rPr>
              <a:t>  </a:t>
            </a:r>
            <a:r>
              <a:rPr lang="en" u="sng">
                <a:hlinkClick r:id="rId3"/>
              </a:rPr>
              <a:t>3rd</a:t>
            </a:r>
            <a:r>
              <a:rPr lang="en"/>
              <a:t> Period Prep</a:t>
            </a:r>
            <a:endParaRPr/>
          </a:p>
        </p:txBody>
      </p:sp>
      <p:sp>
        <p:nvSpPr>
          <p:cNvPr id="1546" name="Google Shape;1546;p28">
            <a:hlinkClick r:id="rId4" action="ppaction://hlinksldjump"/>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47" name="Google Shape;1547;p28">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48" name="Google Shape;1548;p28">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49" name="Google Shape;1549;p28">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0" name="Google Shape;1550;p28">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1" name="Google Shape;1551;p28">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2" name="Google Shape;1552;p28">
            <a:hlinkClick r:id="rId5"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3" name="Google Shape;1553;p28">
            <a:hlinkClick r:id=""/>
          </p:cNvPr>
          <p:cNvSpPr/>
          <p:nvPr/>
        </p:nvSpPr>
        <p:spPr>
          <a:xfrm rot="5397851">
            <a:off x="11364980" y="333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4" name="Google Shape;1554;p28">
            <a:hlinkClick r:id=""/>
          </p:cNvPr>
          <p:cNvSpPr/>
          <p:nvPr/>
        </p:nvSpPr>
        <p:spPr>
          <a:xfrm rot="5397851">
            <a:off x="11364980" y="1293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5" name="Google Shape;1555;p28">
            <a:hlinkClick r:id=""/>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6" name="Google Shape;1556;p28">
            <a:hlinkClick r:id=""/>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7" name="Google Shape;1557;p28">
            <a:hlinkClick r:id=""/>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8" name="Google Shape;1558;p28">
            <a:hlinkClick r:id=""/>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9" name="Google Shape;1559;p28">
            <a:hlinkClick r:id="rId5"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29"/>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1</a:t>
            </a:r>
            <a:endParaRPr/>
          </a:p>
        </p:txBody>
      </p:sp>
      <p:sp>
        <p:nvSpPr>
          <p:cNvPr id="1565" name="Google Shape;1565;p2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1200"/>
              </a:spcBef>
              <a:spcAft>
                <a:spcPts val="0"/>
              </a:spcAft>
              <a:buClr>
                <a:schemeClr val="dk1"/>
              </a:buClr>
              <a:buSzPts val="1100"/>
              <a:buFont typeface="Arial"/>
              <a:buNone/>
            </a:pPr>
            <a:r>
              <a:rPr lang="en" sz="1900" b="1">
                <a:latin typeface="Arial"/>
                <a:ea typeface="Arial"/>
                <a:cs typeface="Arial"/>
                <a:sym typeface="Arial"/>
              </a:rPr>
              <a:t>English 10 </a:t>
            </a:r>
            <a:r>
              <a:rPr lang="en" sz="1700" b="1">
                <a:latin typeface="Arial"/>
                <a:ea typeface="Arial"/>
                <a:cs typeface="Arial"/>
                <a:sym typeface="Arial"/>
              </a:rPr>
              <a:t>- </a:t>
            </a:r>
            <a:r>
              <a:rPr lang="en" sz="1700">
                <a:latin typeface="Arial"/>
                <a:ea typeface="Arial"/>
                <a:cs typeface="Arial"/>
                <a:sym typeface="Arial"/>
              </a:rPr>
              <a:t>English 10 integrates listening, speaking, reading, and writing through studies of literature and composition. Types of literature studied include biographies, autobiographies, essays, short stories, and novels. Students explore American literature to 1877, employing critical and analytical evaluation of literary works. Written expression lessons allow students to develop and demonstrate skills in composition, grammar usage, and the writing process.</a:t>
            </a:r>
            <a:endParaRPr sz="17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sz="1700">
                <a:latin typeface="Arial"/>
                <a:ea typeface="Arial"/>
                <a:cs typeface="Arial"/>
                <a:sym typeface="Arial"/>
              </a:rPr>
              <a:t>Prerequisite: Course fulfilling English 9 requirement</a:t>
            </a:r>
            <a:endParaRPr sz="1700">
              <a:latin typeface="Arial"/>
              <a:ea typeface="Arial"/>
              <a:cs typeface="Arial"/>
              <a:sym typeface="Arial"/>
            </a:endParaRPr>
          </a:p>
          <a:p>
            <a:pPr marL="0" lvl="0" indent="0" algn="l" rtl="0">
              <a:spcBef>
                <a:spcPts val="1200"/>
              </a:spcBef>
              <a:spcAft>
                <a:spcPts val="2100"/>
              </a:spcAft>
              <a:buNone/>
            </a:pPr>
            <a:r>
              <a:rPr lang="en" sz="2700"/>
              <a:t>(TCSS Course Catalog)</a:t>
            </a:r>
            <a:endParaRPr sz="2700"/>
          </a:p>
        </p:txBody>
      </p:sp>
      <p:sp>
        <p:nvSpPr>
          <p:cNvPr id="1566" name="Google Shape;1566;p29"/>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400"/>
              <a:t>COURSE DESCRIPTION</a:t>
            </a:r>
            <a:endParaRPr sz="2400"/>
          </a:p>
        </p:txBody>
      </p:sp>
      <p:sp>
        <p:nvSpPr>
          <p:cNvPr id="1567" name="Google Shape;1567;p29">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68" name="Google Shape;1568;p29">
            <a:hlinkClick r:id=""/>
          </p:cNvPr>
          <p:cNvSpPr/>
          <p:nvPr/>
        </p:nvSpPr>
        <p:spPr>
          <a:xfrm rot="5397851">
            <a:off x="11364980" y="1293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69" name="Google Shape;1569;p29">
            <a:hlinkClick r:id=""/>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70" name="Google Shape;1570;p29">
            <a:hlinkClick r:id=""/>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71" name="Google Shape;1571;p29">
            <a:hlinkClick r:id=""/>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72" name="Google Shape;1572;p29">
            <a:hlinkClick r:id=""/>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73" name="Google Shape;1573;p29">
            <a:hlinkClick r:id="rId3"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30"/>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2</a:t>
            </a:r>
            <a:endParaRPr/>
          </a:p>
        </p:txBody>
      </p:sp>
      <p:sp>
        <p:nvSpPr>
          <p:cNvPr id="1579" name="Google Shape;1579;p30"/>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t>BANNED ITEMS:</a:t>
            </a:r>
            <a:endParaRPr b="1"/>
          </a:p>
          <a:p>
            <a:pPr marL="0" lvl="0" indent="0" algn="l" rtl="0">
              <a:spcBef>
                <a:spcPts val="2100"/>
              </a:spcBef>
              <a:spcAft>
                <a:spcPts val="0"/>
              </a:spcAft>
              <a:buNone/>
            </a:pPr>
            <a:r>
              <a:rPr lang="en" b="1">
                <a:solidFill>
                  <a:srgbClr val="FF0000"/>
                </a:solidFill>
              </a:rPr>
              <a:t>FOOD</a:t>
            </a:r>
            <a:endParaRPr b="1">
              <a:solidFill>
                <a:srgbClr val="FF0000"/>
              </a:solidFill>
            </a:endParaRPr>
          </a:p>
          <a:p>
            <a:pPr marL="0" lvl="0" indent="0" algn="l" rtl="0">
              <a:spcBef>
                <a:spcPts val="2100"/>
              </a:spcBef>
              <a:spcAft>
                <a:spcPts val="0"/>
              </a:spcAft>
              <a:buNone/>
            </a:pPr>
            <a:r>
              <a:rPr lang="en" b="1">
                <a:solidFill>
                  <a:srgbClr val="FF0000"/>
                </a:solidFill>
              </a:rPr>
              <a:t>DRINKS</a:t>
            </a:r>
            <a:endParaRPr b="1">
              <a:solidFill>
                <a:srgbClr val="FF0000"/>
              </a:solidFill>
            </a:endParaRPr>
          </a:p>
          <a:p>
            <a:pPr marL="0" lvl="0" indent="0" algn="l" rtl="0">
              <a:spcBef>
                <a:spcPts val="2100"/>
              </a:spcBef>
              <a:spcAft>
                <a:spcPts val="0"/>
              </a:spcAft>
              <a:buNone/>
            </a:pPr>
            <a:r>
              <a:rPr lang="en" b="1">
                <a:solidFill>
                  <a:srgbClr val="FF0000"/>
                </a:solidFill>
              </a:rPr>
              <a:t>GUM</a:t>
            </a:r>
            <a:endParaRPr b="1">
              <a:solidFill>
                <a:srgbClr val="FF0000"/>
              </a:solidFill>
            </a:endParaRPr>
          </a:p>
          <a:p>
            <a:pPr marL="0" lvl="0" indent="0" algn="l" rtl="0">
              <a:spcBef>
                <a:spcPts val="2100"/>
              </a:spcBef>
              <a:spcAft>
                <a:spcPts val="0"/>
              </a:spcAft>
              <a:buNone/>
            </a:pPr>
            <a:r>
              <a:rPr lang="en" b="1">
                <a:solidFill>
                  <a:srgbClr val="FF0000"/>
                </a:solidFill>
              </a:rPr>
              <a:t>CELL PHONES</a:t>
            </a:r>
            <a:endParaRPr b="1">
              <a:solidFill>
                <a:srgbClr val="FF0000"/>
              </a:solidFill>
            </a:endParaRPr>
          </a:p>
          <a:p>
            <a:pPr marL="0" lvl="0" indent="0" algn="l" rtl="0">
              <a:spcBef>
                <a:spcPts val="2100"/>
              </a:spcBef>
              <a:spcAft>
                <a:spcPts val="0"/>
              </a:spcAft>
              <a:buNone/>
            </a:pPr>
            <a:r>
              <a:rPr lang="en" b="1">
                <a:solidFill>
                  <a:srgbClr val="FF0000"/>
                </a:solidFill>
              </a:rPr>
              <a:t>EAR BUDS/AIR PODS, ETC.</a:t>
            </a:r>
            <a:endParaRPr b="1">
              <a:solidFill>
                <a:srgbClr val="FF0000"/>
              </a:solidFill>
            </a:endParaRPr>
          </a:p>
          <a:p>
            <a:pPr marL="0" lvl="0" indent="0" algn="l" rtl="0">
              <a:spcBef>
                <a:spcPts val="2100"/>
              </a:spcBef>
              <a:spcAft>
                <a:spcPts val="2100"/>
              </a:spcAft>
              <a:buNone/>
            </a:pPr>
            <a:r>
              <a:rPr lang="en" b="1"/>
              <a:t>*ALL OF THESE ITEMS MUST BE PLACED IN THE TRASH OR IN A BACKPACK BEFORE ENTERING THE ROOM--IF I SEE THEM, I WILL TAKE THEM UP.</a:t>
            </a:r>
            <a:endParaRPr b="1"/>
          </a:p>
        </p:txBody>
      </p:sp>
      <p:sp>
        <p:nvSpPr>
          <p:cNvPr id="1580" name="Google Shape;1580;p30"/>
          <p:cNvSpPr txBox="1">
            <a:spLocks noGrp="1"/>
          </p:cNvSpPr>
          <p:nvPr>
            <p:ph type="body" idx="2"/>
          </p:nvPr>
        </p:nvSpPr>
        <p:spPr>
          <a:xfrm>
            <a:off x="795575" y="1090950"/>
            <a:ext cx="4844400" cy="5589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Rules:  Read the TCSS Student/Parent handbook first.  </a:t>
            </a:r>
            <a:r>
              <a:rPr lang="en" b="1"/>
              <a:t>My Classroom Rules--The 5 P’S:</a:t>
            </a:r>
            <a:endParaRPr b="1"/>
          </a:p>
          <a:p>
            <a:pPr marL="457200" lvl="0" indent="-342900" algn="l" rtl="0">
              <a:spcBef>
                <a:spcPts val="2100"/>
              </a:spcBef>
              <a:spcAft>
                <a:spcPts val="0"/>
              </a:spcAft>
              <a:buSzPts val="1800"/>
              <a:buAutoNum type="arabicPeriod"/>
            </a:pPr>
            <a:r>
              <a:rPr lang="en" b="1"/>
              <a:t>POSITIVE</a:t>
            </a:r>
            <a:r>
              <a:rPr lang="en"/>
              <a:t>--Smile, and keep your head up!  My motto is “Always be kinder than you feel”!</a:t>
            </a:r>
            <a:endParaRPr/>
          </a:p>
          <a:p>
            <a:pPr marL="457200" lvl="0" indent="-342900" algn="l" rtl="0">
              <a:spcBef>
                <a:spcPts val="0"/>
              </a:spcBef>
              <a:spcAft>
                <a:spcPts val="0"/>
              </a:spcAft>
              <a:buSzPts val="1800"/>
              <a:buAutoNum type="arabicPeriod"/>
            </a:pPr>
            <a:r>
              <a:rPr lang="en" b="1"/>
              <a:t>PREPARED</a:t>
            </a:r>
            <a:r>
              <a:rPr lang="en"/>
              <a:t>--Be ready to roll! Always have your materials ready at the beginning of class (if you need pencils, paper, etc., ask for it when you enter the room).</a:t>
            </a:r>
            <a:endParaRPr/>
          </a:p>
          <a:p>
            <a:pPr marL="457200" lvl="0" indent="-342900" algn="l" rtl="0">
              <a:spcBef>
                <a:spcPts val="0"/>
              </a:spcBef>
              <a:spcAft>
                <a:spcPts val="0"/>
              </a:spcAft>
              <a:buSzPts val="1800"/>
              <a:buAutoNum type="arabicPeriod"/>
            </a:pPr>
            <a:r>
              <a:rPr lang="en" b="1"/>
              <a:t>PROMPT</a:t>
            </a:r>
            <a:r>
              <a:rPr lang="en"/>
              <a:t>--Be in your seat when the bell rings; turn your work in on time.</a:t>
            </a:r>
            <a:endParaRPr/>
          </a:p>
          <a:p>
            <a:pPr marL="457200" lvl="0" indent="-342900" algn="l" rtl="0">
              <a:spcBef>
                <a:spcPts val="0"/>
              </a:spcBef>
              <a:spcAft>
                <a:spcPts val="0"/>
              </a:spcAft>
              <a:buSzPts val="1800"/>
              <a:buAutoNum type="arabicPeriod"/>
            </a:pPr>
            <a:r>
              <a:rPr lang="en" b="1"/>
              <a:t>POLITE</a:t>
            </a:r>
            <a:r>
              <a:rPr lang="en"/>
              <a:t>--Respect yourself, your classmates, your teachers, the custodians, the administration, etc.; keep your hands off of your classmates and their belongings.</a:t>
            </a:r>
            <a:endParaRPr/>
          </a:p>
          <a:p>
            <a:pPr marL="457200" lvl="0" indent="-342900" algn="l" rtl="0">
              <a:spcBef>
                <a:spcPts val="0"/>
              </a:spcBef>
              <a:spcAft>
                <a:spcPts val="0"/>
              </a:spcAft>
              <a:buSzPts val="1800"/>
              <a:buAutoNum type="arabicPeriod"/>
            </a:pPr>
            <a:r>
              <a:rPr lang="en" b="1"/>
              <a:t>PRODUCTIV</a:t>
            </a:r>
            <a:r>
              <a:rPr lang="en"/>
              <a:t>E--Stay laser focused! Catch up when you are behind.</a:t>
            </a:r>
            <a:endParaRPr/>
          </a:p>
        </p:txBody>
      </p:sp>
      <p:sp>
        <p:nvSpPr>
          <p:cNvPr id="1581" name="Google Shape;1581;p30">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82" name="Google Shape;1582;p30">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83" name="Google Shape;1583;p30">
            <a:hlinkClick r:id=""/>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84" name="Google Shape;1584;p30">
            <a:hlinkClick r:id=""/>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85" name="Google Shape;1585;p30">
            <a:hlinkClick r:id=""/>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86" name="Google Shape;1586;p30">
            <a:hlinkClick r:id="rId3"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87" name="Google Shape;1587;p30">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31"/>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2</a:t>
            </a:r>
            <a:endParaRPr/>
          </a:p>
        </p:txBody>
      </p:sp>
      <p:sp>
        <p:nvSpPr>
          <p:cNvPr id="1593" name="Google Shape;1593;p31"/>
          <p:cNvSpPr txBox="1">
            <a:spLocks noGrp="1"/>
          </p:cNvSpPr>
          <p:nvPr>
            <p:ph type="body" idx="1"/>
          </p:nvPr>
        </p:nvSpPr>
        <p:spPr>
          <a:xfrm>
            <a:off x="6561800" y="672750"/>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t>IF YOU WOULD LIKE TO DONATE SUPPLIES, I COULD USE THE  FOLLOWING:</a:t>
            </a:r>
            <a:endParaRPr b="1"/>
          </a:p>
          <a:p>
            <a:pPr marL="0" lvl="0" indent="0" algn="l" rtl="0">
              <a:spcBef>
                <a:spcPts val="2100"/>
              </a:spcBef>
              <a:spcAft>
                <a:spcPts val="0"/>
              </a:spcAft>
              <a:buNone/>
            </a:pPr>
            <a:r>
              <a:rPr lang="en" b="1"/>
              <a:t>SANITIZER			PAPER CLIPS</a:t>
            </a:r>
            <a:endParaRPr b="1"/>
          </a:p>
          <a:p>
            <a:pPr marL="0" lvl="0" indent="0" algn="l" rtl="0">
              <a:spcBef>
                <a:spcPts val="2100"/>
              </a:spcBef>
              <a:spcAft>
                <a:spcPts val="0"/>
              </a:spcAft>
              <a:buNone/>
            </a:pPr>
            <a:r>
              <a:rPr lang="en" b="1"/>
              <a:t>PAPER				WHITE-OUT</a:t>
            </a:r>
            <a:endParaRPr b="1"/>
          </a:p>
          <a:p>
            <a:pPr marL="0" lvl="0" indent="0" algn="l" rtl="0">
              <a:spcBef>
                <a:spcPts val="2100"/>
              </a:spcBef>
              <a:spcAft>
                <a:spcPts val="0"/>
              </a:spcAft>
              <a:buNone/>
            </a:pPr>
            <a:r>
              <a:rPr lang="en" b="1"/>
              <a:t>PENCILS				COLORED PENCILS</a:t>
            </a:r>
            <a:endParaRPr b="1"/>
          </a:p>
          <a:p>
            <a:pPr marL="0" lvl="0" indent="0" algn="l" rtl="0">
              <a:spcBef>
                <a:spcPts val="2100"/>
              </a:spcBef>
              <a:spcAft>
                <a:spcPts val="0"/>
              </a:spcAft>
              <a:buNone/>
            </a:pPr>
            <a:r>
              <a:rPr lang="en" b="1"/>
              <a:t>STICKY NOTES			</a:t>
            </a:r>
            <a:endParaRPr b="1"/>
          </a:p>
          <a:p>
            <a:pPr marL="0" lvl="0" indent="0" algn="l" rtl="0">
              <a:spcBef>
                <a:spcPts val="2100"/>
              </a:spcBef>
              <a:spcAft>
                <a:spcPts val="0"/>
              </a:spcAft>
              <a:buNone/>
            </a:pPr>
            <a:r>
              <a:rPr lang="en" b="1"/>
              <a:t>PAPER TOWELS</a:t>
            </a:r>
            <a:endParaRPr b="1"/>
          </a:p>
          <a:p>
            <a:pPr marL="0" lvl="0" indent="0" algn="l" rtl="0">
              <a:spcBef>
                <a:spcPts val="2100"/>
              </a:spcBef>
              <a:spcAft>
                <a:spcPts val="0"/>
              </a:spcAft>
              <a:buNone/>
            </a:pPr>
            <a:r>
              <a:rPr lang="en" b="1"/>
              <a:t>EXPO MARKERS</a:t>
            </a:r>
            <a:endParaRPr b="1"/>
          </a:p>
          <a:p>
            <a:pPr marL="0" lvl="0" indent="0" algn="l" rtl="0">
              <a:spcBef>
                <a:spcPts val="2100"/>
              </a:spcBef>
              <a:spcAft>
                <a:spcPts val="0"/>
              </a:spcAft>
              <a:buNone/>
            </a:pPr>
            <a:r>
              <a:rPr lang="en" b="1"/>
              <a:t>COPY PAPER</a:t>
            </a:r>
            <a:endParaRPr b="1"/>
          </a:p>
          <a:p>
            <a:pPr marL="0" lvl="0" indent="0" algn="l" rtl="0">
              <a:spcBef>
                <a:spcPts val="2100"/>
              </a:spcBef>
              <a:spcAft>
                <a:spcPts val="0"/>
              </a:spcAft>
              <a:buNone/>
            </a:pPr>
            <a:r>
              <a:rPr lang="en" b="1"/>
              <a:t>TAPE</a:t>
            </a:r>
            <a:endParaRPr b="1"/>
          </a:p>
          <a:p>
            <a:pPr marL="0" lvl="0" indent="0" algn="l" rtl="0">
              <a:spcBef>
                <a:spcPts val="2100"/>
              </a:spcBef>
              <a:spcAft>
                <a:spcPts val="2100"/>
              </a:spcAft>
              <a:buNone/>
            </a:pPr>
            <a:r>
              <a:rPr lang="en" b="1"/>
              <a:t>STAPLES</a:t>
            </a:r>
            <a:endParaRPr b="1"/>
          </a:p>
        </p:txBody>
      </p:sp>
      <p:sp>
        <p:nvSpPr>
          <p:cNvPr id="1594" name="Google Shape;1594;p31"/>
          <p:cNvSpPr txBox="1">
            <a:spLocks noGrp="1"/>
          </p:cNvSpPr>
          <p:nvPr>
            <p:ph type="body" idx="2"/>
          </p:nvPr>
        </p:nvSpPr>
        <p:spPr>
          <a:xfrm>
            <a:off x="795575" y="1090950"/>
            <a:ext cx="4844400" cy="5589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t>SUPPLIES:</a:t>
            </a:r>
            <a:endParaRPr b="1"/>
          </a:p>
          <a:p>
            <a:pPr marL="0" lvl="0" indent="0" algn="l" rtl="0">
              <a:spcBef>
                <a:spcPts val="2100"/>
              </a:spcBef>
              <a:spcAft>
                <a:spcPts val="0"/>
              </a:spcAft>
              <a:buNone/>
            </a:pPr>
            <a:r>
              <a:rPr lang="en" b="1"/>
              <a:t>PAPER</a:t>
            </a:r>
            <a:endParaRPr b="1"/>
          </a:p>
          <a:p>
            <a:pPr marL="0" lvl="0" indent="0" algn="l" rtl="0">
              <a:spcBef>
                <a:spcPts val="2100"/>
              </a:spcBef>
              <a:spcAft>
                <a:spcPts val="0"/>
              </a:spcAft>
              <a:buNone/>
            </a:pPr>
            <a:r>
              <a:rPr lang="en" b="1"/>
              <a:t>BINDER</a:t>
            </a:r>
            <a:endParaRPr b="1"/>
          </a:p>
          <a:p>
            <a:pPr marL="0" lvl="0" indent="0" algn="l" rtl="0">
              <a:spcBef>
                <a:spcPts val="2100"/>
              </a:spcBef>
              <a:spcAft>
                <a:spcPts val="0"/>
              </a:spcAft>
              <a:buNone/>
            </a:pPr>
            <a:r>
              <a:rPr lang="en" b="1"/>
              <a:t>PENCILS</a:t>
            </a:r>
            <a:endParaRPr b="1"/>
          </a:p>
          <a:p>
            <a:pPr marL="0" lvl="0" indent="0" algn="l" rtl="0">
              <a:spcBef>
                <a:spcPts val="2100"/>
              </a:spcBef>
              <a:spcAft>
                <a:spcPts val="0"/>
              </a:spcAft>
              <a:buNone/>
            </a:pPr>
            <a:r>
              <a:rPr lang="en" b="1"/>
              <a:t>HIGHLIGHTERS</a:t>
            </a:r>
            <a:endParaRPr b="1"/>
          </a:p>
          <a:p>
            <a:pPr marL="0" lvl="0" indent="0" algn="l" rtl="0">
              <a:spcBef>
                <a:spcPts val="2100"/>
              </a:spcBef>
              <a:spcAft>
                <a:spcPts val="0"/>
              </a:spcAft>
              <a:buNone/>
            </a:pPr>
            <a:r>
              <a:rPr lang="en" b="1"/>
              <a:t>COLORED PENCILS</a:t>
            </a:r>
            <a:endParaRPr b="1"/>
          </a:p>
          <a:p>
            <a:pPr marL="0" lvl="0" indent="0" algn="l" rtl="0">
              <a:spcBef>
                <a:spcPts val="2100"/>
              </a:spcBef>
              <a:spcAft>
                <a:spcPts val="2100"/>
              </a:spcAft>
              <a:buNone/>
            </a:pPr>
            <a:r>
              <a:rPr lang="en" b="1"/>
              <a:t>PERSONAL HAND SANITIZER/TISSUE</a:t>
            </a:r>
            <a:endParaRPr b="1"/>
          </a:p>
        </p:txBody>
      </p:sp>
      <p:sp>
        <p:nvSpPr>
          <p:cNvPr id="1595" name="Google Shape;1595;p31">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96" name="Google Shape;1596;p31">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97" name="Google Shape;1597;p31">
            <a:hlinkClick r:id=""/>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98" name="Google Shape;1598;p31">
            <a:hlinkClick r:id=""/>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99" name="Google Shape;1599;p31">
            <a:hlinkClick r:id=""/>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00" name="Google Shape;1600;p31">
            <a:hlinkClick r:id="rId3"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01" name="Google Shape;1601;p31">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32"/>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3</a:t>
            </a:r>
            <a:endParaRPr/>
          </a:p>
        </p:txBody>
      </p:sp>
      <p:sp>
        <p:nvSpPr>
          <p:cNvPr id="1607" name="Google Shape;1607;p32"/>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1608" name="Google Shape;1608;p32"/>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ABSENCES--You have two days to make up EXCUSED absences only.</a:t>
            </a:r>
            <a:endParaRPr/>
          </a:p>
          <a:p>
            <a:pPr marL="0" lvl="0" indent="0" algn="l" rtl="0">
              <a:spcBef>
                <a:spcPts val="2100"/>
              </a:spcBef>
              <a:spcAft>
                <a:spcPts val="0"/>
              </a:spcAft>
              <a:buNone/>
            </a:pPr>
            <a:r>
              <a:rPr lang="en"/>
              <a:t>PLACEHOLDER “0”’s--I will enter 0’s until you have made-up your excused work.</a:t>
            </a:r>
            <a:endParaRPr/>
          </a:p>
          <a:p>
            <a:pPr marL="0" lvl="0" indent="0" algn="l" rtl="0">
              <a:spcBef>
                <a:spcPts val="2100"/>
              </a:spcBef>
              <a:spcAft>
                <a:spcPts val="0"/>
              </a:spcAft>
              <a:buNone/>
            </a:pPr>
            <a:r>
              <a:rPr lang="en"/>
              <a:t>EXTENSIONS--Requests for extensions must be emailed to me at </a:t>
            </a:r>
            <a:r>
              <a:rPr lang="en" u="sng">
                <a:solidFill>
                  <a:schemeClr val="hlink"/>
                </a:solidFill>
                <a:hlinkClick r:id="rId3"/>
              </a:rPr>
              <a:t>asellers@tcss.net</a:t>
            </a:r>
            <a:endParaRPr/>
          </a:p>
          <a:p>
            <a:pPr marL="0" lvl="0" indent="0" algn="l" rtl="0">
              <a:spcBef>
                <a:spcPts val="2100"/>
              </a:spcBef>
              <a:spcAft>
                <a:spcPts val="0"/>
              </a:spcAft>
              <a:buNone/>
            </a:pPr>
            <a:r>
              <a:rPr lang="en"/>
              <a:t>DRESS CODE POLICY--We will go over in class</a:t>
            </a:r>
            <a:endParaRPr/>
          </a:p>
          <a:p>
            <a:pPr marL="0" lvl="0" indent="0" algn="l" rtl="0">
              <a:spcBef>
                <a:spcPts val="2100"/>
              </a:spcBef>
              <a:spcAft>
                <a:spcPts val="0"/>
              </a:spcAft>
              <a:buNone/>
            </a:pPr>
            <a:r>
              <a:rPr lang="en"/>
              <a:t>HARASSMENT POLICY-- I do not tolerate bullying or harassment--if you feel like you have been a victim of harassment, come to me, and we will fill out a harassment form.</a:t>
            </a:r>
            <a:endParaRPr/>
          </a:p>
          <a:p>
            <a:pPr marL="0" lvl="0" indent="0" algn="l" rtl="0">
              <a:spcBef>
                <a:spcPts val="2100"/>
              </a:spcBef>
              <a:spcAft>
                <a:spcPts val="2100"/>
              </a:spcAft>
              <a:buNone/>
            </a:pPr>
            <a:endParaRPr/>
          </a:p>
        </p:txBody>
      </p:sp>
      <p:sp>
        <p:nvSpPr>
          <p:cNvPr id="1609" name="Google Shape;1609;p32">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10" name="Google Shape;1610;p32">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11" name="Google Shape;1611;p32">
            <a:hlinkClick r:id=""/>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12" name="Google Shape;1612;p32">
            <a:hlinkClick r:id=""/>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13" name="Google Shape;1613;p32">
            <a:hlinkClick r:id=""/>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14" name="Google Shape;1614;p32">
            <a:hlinkClick r:id="rId4"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15" name="Google Shape;1615;p32">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3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4</a:t>
            </a:r>
            <a:endParaRPr/>
          </a:p>
        </p:txBody>
      </p:sp>
      <p:sp>
        <p:nvSpPr>
          <p:cNvPr id="1621" name="Google Shape;1621;p33"/>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1622" name="Google Shape;1622;p33"/>
          <p:cNvSpPr txBox="1">
            <a:spLocks noGrp="1"/>
          </p:cNvSpPr>
          <p:nvPr>
            <p:ph type="body" idx="2"/>
          </p:nvPr>
        </p:nvSpPr>
        <p:spPr>
          <a:xfrm>
            <a:off x="795575" y="1027375"/>
            <a:ext cx="4844400" cy="5488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t>GRADING CRITERIA</a:t>
            </a:r>
            <a:r>
              <a:rPr lang="en"/>
              <a:t>: We will be on a “Points” system; however,  9 weeks/semester exams will be weighted. Grades will usually range from 30-100 points; the research paper and other projects will be worth more, but they will be announced in advance. There will be a variety of grades in this course that include (but aren’t limited to):</a:t>
            </a:r>
            <a:endParaRPr/>
          </a:p>
          <a:p>
            <a:pPr marL="0" lvl="0" indent="0" algn="l" rtl="0">
              <a:spcBef>
                <a:spcPts val="2100"/>
              </a:spcBef>
              <a:spcAft>
                <a:spcPts val="0"/>
              </a:spcAft>
              <a:buNone/>
            </a:pPr>
            <a:r>
              <a:rPr lang="en"/>
              <a:t>-Quizzes</a:t>
            </a:r>
            <a:endParaRPr/>
          </a:p>
          <a:p>
            <a:pPr marL="0" lvl="0" indent="0" algn="l" rtl="0">
              <a:spcBef>
                <a:spcPts val="2100"/>
              </a:spcBef>
              <a:spcAft>
                <a:spcPts val="0"/>
              </a:spcAft>
              <a:buNone/>
            </a:pPr>
            <a:r>
              <a:rPr lang="en"/>
              <a:t>-Tests</a:t>
            </a:r>
            <a:endParaRPr/>
          </a:p>
          <a:p>
            <a:pPr marL="0" lvl="0" indent="0" algn="l" rtl="0">
              <a:spcBef>
                <a:spcPts val="2100"/>
              </a:spcBef>
              <a:spcAft>
                <a:spcPts val="0"/>
              </a:spcAft>
              <a:buNone/>
            </a:pPr>
            <a:r>
              <a:rPr lang="en"/>
              <a:t>-Essays</a:t>
            </a:r>
            <a:endParaRPr/>
          </a:p>
          <a:p>
            <a:pPr marL="0" lvl="0" indent="0" algn="l" rtl="0">
              <a:spcBef>
                <a:spcPts val="2100"/>
              </a:spcBef>
              <a:spcAft>
                <a:spcPts val="0"/>
              </a:spcAft>
              <a:buNone/>
            </a:pPr>
            <a:r>
              <a:rPr lang="en"/>
              <a:t>-Presentations</a:t>
            </a:r>
            <a:endParaRPr/>
          </a:p>
          <a:p>
            <a:pPr marL="0" lvl="0" indent="0" algn="l" rtl="0">
              <a:spcBef>
                <a:spcPts val="2100"/>
              </a:spcBef>
              <a:spcAft>
                <a:spcPts val="0"/>
              </a:spcAft>
              <a:buNone/>
            </a:pPr>
            <a:r>
              <a:rPr lang="en"/>
              <a:t>-Projects</a:t>
            </a:r>
            <a:endParaRPr/>
          </a:p>
          <a:p>
            <a:pPr marL="0" lvl="0" indent="0" algn="l" rtl="0">
              <a:spcBef>
                <a:spcPts val="2100"/>
              </a:spcBef>
              <a:spcAft>
                <a:spcPts val="2100"/>
              </a:spcAft>
              <a:buNone/>
            </a:pPr>
            <a:endParaRPr/>
          </a:p>
        </p:txBody>
      </p:sp>
      <p:sp>
        <p:nvSpPr>
          <p:cNvPr id="1623" name="Google Shape;1623;p33">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24" name="Google Shape;1624;p33">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25" name="Google Shape;1625;p33">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26" name="Google Shape;1626;p33">
            <a:hlinkClick r:id=""/>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27" name="Google Shape;1627;p33">
            <a:hlinkClick r:id=""/>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28" name="Google Shape;1628;p33">
            <a:hlinkClick r:id="rId3"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29" name="Google Shape;1629;p33">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34"/>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5</a:t>
            </a:r>
            <a:endParaRPr/>
          </a:p>
        </p:txBody>
      </p:sp>
      <p:sp>
        <p:nvSpPr>
          <p:cNvPr id="1635" name="Google Shape;1635;p3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work.  See me after class, or email me.</a:t>
            </a:r>
            <a:endParaRPr/>
          </a:p>
          <a:p>
            <a:pPr marL="0" lvl="0" indent="0" algn="l" rtl="0">
              <a:spcBef>
                <a:spcPts val="2100"/>
              </a:spcBef>
              <a:spcAft>
                <a:spcPts val="0"/>
              </a:spcAft>
              <a:buNone/>
            </a:pPr>
            <a:r>
              <a:rPr lang="en"/>
              <a:t>-1st Period students should report to the cafeteria or my class as soon as you arrive to school.  Once you are in class, you will not be allowed to leave.  If you are caught in the hall, or in the bathroom, you will be written up.</a:t>
            </a:r>
            <a:endParaRPr/>
          </a:p>
          <a:p>
            <a:pPr marL="0" lvl="0" indent="0" algn="l" rtl="0">
              <a:spcBef>
                <a:spcPts val="2100"/>
              </a:spcBef>
              <a:spcAft>
                <a:spcPts val="0"/>
              </a:spcAft>
              <a:buNone/>
            </a:pPr>
            <a:r>
              <a:rPr lang="en"/>
              <a:t>-HOUSE GAMES--1ST Period and 4th Period will be competing for a chance to win parties!  The first competition will be to see which class can bring in the most school supplies; the winner will get a popsicle party!</a:t>
            </a:r>
            <a:endParaRPr/>
          </a:p>
          <a:p>
            <a:pPr marL="0" lvl="0" indent="0" algn="l" rtl="0">
              <a:spcBef>
                <a:spcPts val="2100"/>
              </a:spcBef>
              <a:spcAft>
                <a:spcPts val="2100"/>
              </a:spcAft>
              <a:buNone/>
            </a:pPr>
            <a:endParaRPr/>
          </a:p>
        </p:txBody>
      </p:sp>
      <p:sp>
        <p:nvSpPr>
          <p:cNvPr id="1636" name="Google Shape;1636;p3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PROCEDURES:</a:t>
            </a:r>
            <a:endParaRPr/>
          </a:p>
          <a:p>
            <a:pPr marL="0" lvl="0" indent="0" algn="l" rtl="0">
              <a:spcBef>
                <a:spcPts val="2100"/>
              </a:spcBef>
              <a:spcAft>
                <a:spcPts val="0"/>
              </a:spcAft>
              <a:buNone/>
            </a:pPr>
            <a:r>
              <a:rPr lang="en"/>
              <a:t>-Go to the bathroom before class--if students are “on task” each day, we will take a bathroom break during class.</a:t>
            </a:r>
            <a:endParaRPr/>
          </a:p>
          <a:p>
            <a:pPr marL="0" lvl="0" indent="0" algn="l" rtl="0">
              <a:spcBef>
                <a:spcPts val="2100"/>
              </a:spcBef>
              <a:spcAft>
                <a:spcPts val="0"/>
              </a:spcAft>
              <a:buNone/>
            </a:pPr>
            <a:r>
              <a:rPr lang="en"/>
              <a:t>-Masks are not required, but they are encouraged.</a:t>
            </a:r>
            <a:endParaRPr/>
          </a:p>
          <a:p>
            <a:pPr marL="0" lvl="0" indent="0" algn="l" rtl="0">
              <a:spcBef>
                <a:spcPts val="2100"/>
              </a:spcBef>
              <a:spcAft>
                <a:spcPts val="0"/>
              </a:spcAft>
              <a:buNone/>
            </a:pPr>
            <a:r>
              <a:rPr lang="en"/>
              <a:t>-Do not get out of your seat until instructed to do so.  If you try to make your way to the door before the bell rings, you will be the last to leave.</a:t>
            </a:r>
            <a:endParaRPr/>
          </a:p>
          <a:p>
            <a:pPr marL="0" lvl="0" indent="0" algn="l" rtl="0">
              <a:spcBef>
                <a:spcPts val="2100"/>
              </a:spcBef>
              <a:spcAft>
                <a:spcPts val="0"/>
              </a:spcAft>
              <a:buNone/>
            </a:pPr>
            <a:r>
              <a:rPr lang="en"/>
              <a:t>-Wait for me to announce when/where to turn in work.</a:t>
            </a:r>
            <a:endParaRPr/>
          </a:p>
          <a:p>
            <a:pPr marL="0" lvl="0" indent="0" algn="l" rtl="0">
              <a:spcBef>
                <a:spcPts val="2100"/>
              </a:spcBef>
              <a:spcAft>
                <a:spcPts val="2100"/>
              </a:spcAft>
              <a:buNone/>
            </a:pPr>
            <a:r>
              <a:rPr lang="en"/>
              <a:t>-Do not interrupt class time to discuss make-up </a:t>
            </a:r>
            <a:endParaRPr/>
          </a:p>
        </p:txBody>
      </p:sp>
      <p:sp>
        <p:nvSpPr>
          <p:cNvPr id="1637" name="Google Shape;1637;p34">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38" name="Google Shape;1638;p34">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39" name="Google Shape;1639;p34">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40" name="Google Shape;1640;p34">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41" name="Google Shape;1641;p34">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42" name="Google Shape;1642;p34">
            <a:hlinkClick r:id="rId3"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43" name="Google Shape;1643;p34">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35"/>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Page 6</a:t>
            </a:r>
            <a:endParaRPr/>
          </a:p>
        </p:txBody>
      </p:sp>
      <p:sp>
        <p:nvSpPr>
          <p:cNvPr id="1649" name="Google Shape;1649;p35"/>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TECHNOLOGY POLICY:  IPADS WILL BE ASSIGNED, AND YOU MUST TAKE CARE OF YOURS.  THEY MAY NOT LEAVE THE CLASSROOM, AND YOU MAY NOT CHANGE ANY OF THE SETTINGS.  YOU WILL ONLY BE SHARING IPADS WITH ONE OTHER PERSON (IN A DIFFERENT CLASS).  IF YOU DO NOT ADHERE TO MY RULES OR THE TCSS RULES, YOU WILL BE WRITTEN UP.</a:t>
            </a:r>
            <a:endParaRPr/>
          </a:p>
        </p:txBody>
      </p:sp>
      <p:sp>
        <p:nvSpPr>
          <p:cNvPr id="1650" name="Google Shape;1650;p35"/>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TECHNOLOGY:  We will be using new devices/programs this year including the following:</a:t>
            </a:r>
            <a:endParaRPr/>
          </a:p>
          <a:p>
            <a:pPr marL="457200" lvl="0" indent="-342900" algn="l" rtl="0">
              <a:spcBef>
                <a:spcPts val="2100"/>
              </a:spcBef>
              <a:spcAft>
                <a:spcPts val="0"/>
              </a:spcAft>
              <a:buSzPts val="1800"/>
              <a:buAutoNum type="arabicPeriod"/>
            </a:pPr>
            <a:r>
              <a:rPr lang="en"/>
              <a:t>iPADs</a:t>
            </a:r>
            <a:endParaRPr/>
          </a:p>
          <a:p>
            <a:pPr marL="457200" lvl="0" indent="-342900" algn="l" rtl="0">
              <a:spcBef>
                <a:spcPts val="0"/>
              </a:spcBef>
              <a:spcAft>
                <a:spcPts val="0"/>
              </a:spcAft>
              <a:buSzPts val="1800"/>
              <a:buAutoNum type="arabicPeriod"/>
            </a:pPr>
            <a:r>
              <a:rPr lang="en"/>
              <a:t>Schoology and Power Schools</a:t>
            </a:r>
            <a:endParaRPr/>
          </a:p>
          <a:p>
            <a:pPr marL="457200" lvl="0" indent="-342900" algn="l" rtl="0">
              <a:spcBef>
                <a:spcPts val="0"/>
              </a:spcBef>
              <a:spcAft>
                <a:spcPts val="0"/>
              </a:spcAft>
              <a:buSzPts val="1800"/>
              <a:buAutoNum type="arabicPeriod"/>
            </a:pPr>
            <a:r>
              <a:rPr lang="en"/>
              <a:t>TCSS Office 365</a:t>
            </a:r>
            <a:endParaRPr/>
          </a:p>
          <a:p>
            <a:pPr marL="457200" lvl="0" indent="-342900" algn="l" rtl="0">
              <a:spcBef>
                <a:spcPts val="0"/>
              </a:spcBef>
              <a:spcAft>
                <a:spcPts val="0"/>
              </a:spcAft>
              <a:buSzPts val="1800"/>
              <a:buAutoNum type="arabicPeriod"/>
            </a:pPr>
            <a:r>
              <a:rPr lang="en"/>
              <a:t>Study Sync</a:t>
            </a:r>
            <a:endParaRPr/>
          </a:p>
          <a:p>
            <a:pPr marL="457200" lvl="0" indent="-342900" algn="l" rtl="0">
              <a:spcBef>
                <a:spcPts val="0"/>
              </a:spcBef>
              <a:spcAft>
                <a:spcPts val="0"/>
              </a:spcAft>
              <a:buSzPts val="1800"/>
              <a:buAutoNum type="arabicPeriod"/>
            </a:pPr>
            <a:r>
              <a:rPr lang="en"/>
              <a:t>No Red Ink</a:t>
            </a:r>
            <a:endParaRPr/>
          </a:p>
          <a:p>
            <a:pPr marL="457200" lvl="0" indent="-342900" algn="l" rtl="0">
              <a:spcBef>
                <a:spcPts val="0"/>
              </a:spcBef>
              <a:spcAft>
                <a:spcPts val="0"/>
              </a:spcAft>
              <a:buSzPts val="1800"/>
              <a:buAutoNum type="arabicPeriod"/>
            </a:pPr>
            <a:r>
              <a:rPr lang="en"/>
              <a:t>Kid Blog</a:t>
            </a:r>
            <a:endParaRPr/>
          </a:p>
          <a:p>
            <a:pPr marL="457200" lvl="0" indent="-342900" algn="l" rtl="0">
              <a:spcBef>
                <a:spcPts val="0"/>
              </a:spcBef>
              <a:spcAft>
                <a:spcPts val="0"/>
              </a:spcAft>
              <a:buSzPts val="1800"/>
              <a:buAutoNum type="arabicPeriod"/>
            </a:pPr>
            <a:r>
              <a:rPr lang="en"/>
              <a:t>Quizlet</a:t>
            </a:r>
            <a:endParaRPr/>
          </a:p>
          <a:p>
            <a:pPr marL="0" lvl="0" indent="0" algn="l" rtl="0">
              <a:spcBef>
                <a:spcPts val="2100"/>
              </a:spcBef>
              <a:spcAft>
                <a:spcPts val="0"/>
              </a:spcAft>
              <a:buNone/>
            </a:pPr>
            <a:r>
              <a:rPr lang="en"/>
              <a:t>*some may require new login credentials</a:t>
            </a:r>
            <a:endParaRPr/>
          </a:p>
          <a:p>
            <a:pPr marL="457200" lvl="0" indent="0" algn="l" rtl="0">
              <a:spcBef>
                <a:spcPts val="2100"/>
              </a:spcBef>
              <a:spcAft>
                <a:spcPts val="0"/>
              </a:spcAft>
              <a:buNone/>
            </a:pPr>
            <a:endParaRPr/>
          </a:p>
          <a:p>
            <a:pPr marL="457200" lvl="0" indent="0" algn="l" rtl="0">
              <a:spcBef>
                <a:spcPts val="2100"/>
              </a:spcBef>
              <a:spcAft>
                <a:spcPts val="2100"/>
              </a:spcAft>
              <a:buNone/>
            </a:pPr>
            <a:endParaRPr/>
          </a:p>
        </p:txBody>
      </p:sp>
      <p:sp>
        <p:nvSpPr>
          <p:cNvPr id="1651" name="Google Shape;1651;p35">
            <a:hlinkClick r:id=""/>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52" name="Google Shape;1652;p35">
            <a:hlinkClick r:id=""/>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53" name="Google Shape;1653;p35">
            <a:hlinkClick r:id=""/>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54" name="Google Shape;1654;p35">
            <a:hlinkClick r:id=""/>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55" name="Google Shape;1655;p35">
            <a:hlinkClick r:id=""/>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56" name="Google Shape;1656;p35">
            <a:hlinkClick r:id="rId3" action="ppaction://hlinksldjump"/>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657" name="Google Shape;1657;p35">
            <a:hlinkClick r:id=""/>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373C3F"/>
      </a:lt1>
      <a:dk2>
        <a:srgbClr val="373C3F"/>
      </a:dk2>
      <a:lt2>
        <a:srgbClr val="F4CCCC"/>
      </a:lt2>
      <a:accent1>
        <a:srgbClr val="FCE5CD"/>
      </a:accent1>
      <a:accent2>
        <a:srgbClr val="FFF2CC"/>
      </a:accent2>
      <a:accent3>
        <a:srgbClr val="D9EAD3"/>
      </a:accent3>
      <a:accent4>
        <a:srgbClr val="C9DAF8"/>
      </a:accent4>
      <a:accent5>
        <a:srgbClr val="D9D2E9"/>
      </a:accent5>
      <a:accent6>
        <a:srgbClr val="EAD1D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Widescreen</PresentationFormat>
  <Paragraphs>86</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Architects Daughter</vt:lpstr>
      <vt:lpstr>Barlow</vt:lpstr>
      <vt:lpstr>Barlow Semi Condensed Medium</vt:lpstr>
      <vt:lpstr>Archivo</vt:lpstr>
      <vt:lpstr>Calibri</vt:lpstr>
      <vt:lpstr>Barlow Semi Condensed</vt:lpstr>
      <vt:lpstr>Anton</vt:lpstr>
      <vt:lpstr>Barlow Condensed</vt:lpstr>
      <vt:lpstr>Poppins</vt:lpstr>
      <vt:lpstr>Homemade Apple</vt:lpstr>
      <vt:lpstr>Arial</vt:lpstr>
      <vt:lpstr>Barlow Semi Condensed SemiBold</vt:lpstr>
      <vt:lpstr>SlidesMania</vt:lpstr>
      <vt:lpstr>English 10 Syllabus</vt:lpstr>
      <vt:lpstr>Introduction</vt:lpstr>
      <vt:lpstr>Page 1</vt:lpstr>
      <vt:lpstr>Page 2</vt:lpstr>
      <vt:lpstr>Page 2</vt:lpstr>
      <vt:lpstr>Page 3</vt:lpstr>
      <vt:lpstr>Page 4</vt:lpstr>
      <vt:lpstr>Page 5</vt:lpstr>
      <vt:lpstr>Page 6</vt:lpstr>
      <vt:lpstr>Page 7</vt:lpstr>
      <vt:lpstr>Extend - page 1</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10 Syllabus</dc:title>
  <dc:creator>Ashley Sellers</dc:creator>
  <cp:lastModifiedBy>Ashley Sellers</cp:lastModifiedBy>
  <cp:revision>1</cp:revision>
  <dcterms:modified xsi:type="dcterms:W3CDTF">2021-08-11T19:10:36Z</dcterms:modified>
</cp:coreProperties>
</file>